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62" r:id="rId2"/>
    <p:sldId id="639" r:id="rId3"/>
    <p:sldId id="1209" r:id="rId4"/>
    <p:sldId id="863" r:id="rId5"/>
    <p:sldId id="864" r:id="rId6"/>
    <p:sldId id="897" r:id="rId7"/>
    <p:sldId id="896" r:id="rId8"/>
    <p:sldId id="1208" r:id="rId9"/>
    <p:sldId id="849" r:id="rId10"/>
    <p:sldId id="850" r:id="rId11"/>
    <p:sldId id="852" r:id="rId12"/>
    <p:sldId id="853" r:id="rId13"/>
    <p:sldId id="854" r:id="rId14"/>
    <p:sldId id="265" r:id="rId15"/>
    <p:sldId id="861" r:id="rId16"/>
    <p:sldId id="855" r:id="rId17"/>
    <p:sldId id="634" r:id="rId18"/>
    <p:sldId id="365" r:id="rId19"/>
    <p:sldId id="257" r:id="rId20"/>
    <p:sldId id="258" r:id="rId21"/>
    <p:sldId id="259" r:id="rId22"/>
    <p:sldId id="272" r:id="rId23"/>
    <p:sldId id="260" r:id="rId24"/>
    <p:sldId id="262" r:id="rId25"/>
    <p:sldId id="263" r:id="rId26"/>
    <p:sldId id="264" r:id="rId27"/>
    <p:sldId id="269" r:id="rId28"/>
    <p:sldId id="266" r:id="rId29"/>
    <p:sldId id="278" r:id="rId30"/>
    <p:sldId id="268" r:id="rId31"/>
    <p:sldId id="256" r:id="rId32"/>
    <p:sldId id="261" r:id="rId33"/>
    <p:sldId id="270" r:id="rId34"/>
    <p:sldId id="271" r:id="rId35"/>
    <p:sldId id="594" r:id="rId36"/>
    <p:sldId id="595" r:id="rId37"/>
    <p:sldId id="596" r:id="rId38"/>
    <p:sldId id="279" r:id="rId39"/>
    <p:sldId id="280" r:id="rId40"/>
    <p:sldId id="274" r:id="rId41"/>
    <p:sldId id="275" r:id="rId42"/>
    <p:sldId id="276" r:id="rId43"/>
    <p:sldId id="277" r:id="rId44"/>
    <p:sldId id="281" r:id="rId45"/>
    <p:sldId id="284" r:id="rId46"/>
    <p:sldId id="597" r:id="rId47"/>
    <p:sldId id="598" r:id="rId48"/>
    <p:sldId id="599" r:id="rId49"/>
    <p:sldId id="287" r:id="rId50"/>
    <p:sldId id="283" r:id="rId51"/>
    <p:sldId id="288" r:id="rId52"/>
    <p:sldId id="289" r:id="rId53"/>
    <p:sldId id="290" r:id="rId54"/>
    <p:sldId id="291" r:id="rId55"/>
    <p:sldId id="293" r:id="rId56"/>
    <p:sldId id="282" r:id="rId57"/>
    <p:sldId id="273" r:id="rId58"/>
    <p:sldId id="600" r:id="rId59"/>
    <p:sldId id="601" r:id="rId60"/>
    <p:sldId id="602" r:id="rId61"/>
    <p:sldId id="285" r:id="rId62"/>
    <p:sldId id="395" r:id="rId63"/>
    <p:sldId id="286" r:id="rId64"/>
    <p:sldId id="331" r:id="rId65"/>
    <p:sldId id="603" r:id="rId66"/>
    <p:sldId id="607" r:id="rId67"/>
    <p:sldId id="606" r:id="rId68"/>
    <p:sldId id="604" r:id="rId69"/>
    <p:sldId id="605" r:id="rId70"/>
    <p:sldId id="309" r:id="rId71"/>
    <p:sldId id="295" r:id="rId72"/>
    <p:sldId id="298" r:id="rId73"/>
    <p:sldId id="299" r:id="rId74"/>
    <p:sldId id="301" r:id="rId75"/>
    <p:sldId id="296" r:id="rId76"/>
    <p:sldId id="297" r:id="rId77"/>
    <p:sldId id="303" r:id="rId78"/>
    <p:sldId id="317" r:id="rId79"/>
    <p:sldId id="322" r:id="rId80"/>
    <p:sldId id="324" r:id="rId81"/>
    <p:sldId id="326" r:id="rId82"/>
    <p:sldId id="321" r:id="rId83"/>
    <p:sldId id="332" r:id="rId84"/>
    <p:sldId id="340" r:id="rId85"/>
    <p:sldId id="364" r:id="rId86"/>
    <p:sldId id="344" r:id="rId87"/>
    <p:sldId id="335" r:id="rId88"/>
    <p:sldId id="343" r:id="rId89"/>
    <p:sldId id="388" r:id="rId90"/>
    <p:sldId id="390" r:id="rId91"/>
    <p:sldId id="419" r:id="rId92"/>
    <p:sldId id="466" r:id="rId93"/>
    <p:sldId id="342" r:id="rId94"/>
    <p:sldId id="857" r:id="rId95"/>
    <p:sldId id="492" r:id="rId96"/>
    <p:sldId id="508" r:id="rId97"/>
    <p:sldId id="858" r:id="rId98"/>
    <p:sldId id="408" r:id="rId99"/>
    <p:sldId id="859" r:id="rId100"/>
    <p:sldId id="305" r:id="rId101"/>
    <p:sldId id="454" r:id="rId102"/>
    <p:sldId id="370" r:id="rId103"/>
    <p:sldId id="385" r:id="rId104"/>
    <p:sldId id="374" r:id="rId105"/>
    <p:sldId id="416" r:id="rId106"/>
    <p:sldId id="503" r:id="rId107"/>
    <p:sldId id="394" r:id="rId108"/>
    <p:sldId id="306" r:id="rId109"/>
    <p:sldId id="426" r:id="rId110"/>
    <p:sldId id="304" r:id="rId111"/>
    <p:sldId id="300" r:id="rId112"/>
    <p:sldId id="302" r:id="rId113"/>
    <p:sldId id="307" r:id="rId114"/>
    <p:sldId id="308" r:id="rId115"/>
    <p:sldId id="310" r:id="rId116"/>
    <p:sldId id="311" r:id="rId117"/>
    <p:sldId id="312" r:id="rId118"/>
    <p:sldId id="313" r:id="rId119"/>
    <p:sldId id="315" r:id="rId120"/>
    <p:sldId id="348" r:id="rId121"/>
    <p:sldId id="316" r:id="rId122"/>
    <p:sldId id="318" r:id="rId123"/>
    <p:sldId id="319" r:id="rId124"/>
    <p:sldId id="320" r:id="rId125"/>
    <p:sldId id="323" r:id="rId126"/>
    <p:sldId id="325" r:id="rId127"/>
    <p:sldId id="314" r:id="rId128"/>
    <p:sldId id="327" r:id="rId129"/>
    <p:sldId id="328" r:id="rId130"/>
    <p:sldId id="329" r:id="rId131"/>
    <p:sldId id="330" r:id="rId132"/>
    <p:sldId id="333" r:id="rId133"/>
    <p:sldId id="334" r:id="rId134"/>
    <p:sldId id="336" r:id="rId135"/>
    <p:sldId id="338" r:id="rId136"/>
    <p:sldId id="339" r:id="rId137"/>
    <p:sldId id="341" r:id="rId138"/>
    <p:sldId id="345" r:id="rId139"/>
    <p:sldId id="346" r:id="rId140"/>
    <p:sldId id="347" r:id="rId141"/>
    <p:sldId id="349" r:id="rId142"/>
    <p:sldId id="350" r:id="rId143"/>
    <p:sldId id="352" r:id="rId144"/>
    <p:sldId id="353" r:id="rId145"/>
    <p:sldId id="351" r:id="rId146"/>
    <p:sldId id="337" r:id="rId147"/>
    <p:sldId id="359" r:id="rId148"/>
    <p:sldId id="356" r:id="rId149"/>
    <p:sldId id="357" r:id="rId150"/>
    <p:sldId id="358" r:id="rId151"/>
    <p:sldId id="367" r:id="rId152"/>
    <p:sldId id="366" r:id="rId153"/>
    <p:sldId id="355" r:id="rId154"/>
    <p:sldId id="354" r:id="rId155"/>
    <p:sldId id="360" r:id="rId156"/>
    <p:sldId id="361" r:id="rId157"/>
    <p:sldId id="504" r:id="rId158"/>
    <p:sldId id="363" r:id="rId159"/>
    <p:sldId id="368" r:id="rId160"/>
    <p:sldId id="369" r:id="rId161"/>
    <p:sldId id="371" r:id="rId162"/>
    <p:sldId id="372" r:id="rId163"/>
    <p:sldId id="375" r:id="rId164"/>
    <p:sldId id="376" r:id="rId165"/>
    <p:sldId id="377" r:id="rId166"/>
    <p:sldId id="378" r:id="rId167"/>
    <p:sldId id="379" r:id="rId168"/>
    <p:sldId id="380" r:id="rId169"/>
    <p:sldId id="381" r:id="rId170"/>
    <p:sldId id="382" r:id="rId171"/>
    <p:sldId id="384" r:id="rId172"/>
    <p:sldId id="386" r:id="rId173"/>
    <p:sldId id="387" r:id="rId174"/>
    <p:sldId id="389" r:id="rId175"/>
    <p:sldId id="391" r:id="rId176"/>
    <p:sldId id="392" r:id="rId177"/>
    <p:sldId id="393" r:id="rId178"/>
    <p:sldId id="396" r:id="rId179"/>
    <p:sldId id="397" r:id="rId180"/>
    <p:sldId id="398" r:id="rId181"/>
    <p:sldId id="400" r:id="rId182"/>
    <p:sldId id="401" r:id="rId183"/>
    <p:sldId id="402" r:id="rId184"/>
    <p:sldId id="403" r:id="rId185"/>
    <p:sldId id="404" r:id="rId186"/>
    <p:sldId id="423" r:id="rId187"/>
    <p:sldId id="405" r:id="rId188"/>
    <p:sldId id="407" r:id="rId189"/>
    <p:sldId id="409" r:id="rId190"/>
    <p:sldId id="410" r:id="rId191"/>
    <p:sldId id="411" r:id="rId192"/>
    <p:sldId id="412" r:id="rId193"/>
    <p:sldId id="413" r:id="rId194"/>
    <p:sldId id="414" r:id="rId195"/>
    <p:sldId id="444" r:id="rId196"/>
    <p:sldId id="445" r:id="rId197"/>
    <p:sldId id="415" r:id="rId198"/>
    <p:sldId id="417" r:id="rId199"/>
    <p:sldId id="418" r:id="rId200"/>
    <p:sldId id="406" r:id="rId201"/>
    <p:sldId id="420" r:id="rId202"/>
    <p:sldId id="421" r:id="rId203"/>
    <p:sldId id="422" r:id="rId204"/>
    <p:sldId id="424" r:id="rId205"/>
    <p:sldId id="425" r:id="rId206"/>
    <p:sldId id="427" r:id="rId207"/>
    <p:sldId id="428" r:id="rId208"/>
    <p:sldId id="429" r:id="rId209"/>
    <p:sldId id="430" r:id="rId210"/>
    <p:sldId id="431" r:id="rId211"/>
    <p:sldId id="432" r:id="rId212"/>
    <p:sldId id="433" r:id="rId213"/>
    <p:sldId id="434" r:id="rId214"/>
    <p:sldId id="435" r:id="rId215"/>
    <p:sldId id="436" r:id="rId216"/>
    <p:sldId id="437" r:id="rId217"/>
    <p:sldId id="438" r:id="rId218"/>
    <p:sldId id="592" r:id="rId219"/>
    <p:sldId id="593" r:id="rId220"/>
    <p:sldId id="496" r:id="rId221"/>
    <p:sldId id="439" r:id="rId222"/>
    <p:sldId id="440" r:id="rId223"/>
    <p:sldId id="441" r:id="rId224"/>
    <p:sldId id="442" r:id="rId225"/>
    <p:sldId id="443" r:id="rId226"/>
    <p:sldId id="447" r:id="rId227"/>
    <p:sldId id="448" r:id="rId228"/>
    <p:sldId id="449" r:id="rId229"/>
    <p:sldId id="450" r:id="rId230"/>
    <p:sldId id="451" r:id="rId231"/>
    <p:sldId id="452" r:id="rId232"/>
    <p:sldId id="453" r:id="rId233"/>
    <p:sldId id="455" r:id="rId234"/>
    <p:sldId id="456" r:id="rId235"/>
    <p:sldId id="488" r:id="rId236"/>
    <p:sldId id="457" r:id="rId237"/>
    <p:sldId id="458" r:id="rId238"/>
    <p:sldId id="459" r:id="rId239"/>
    <p:sldId id="480" r:id="rId240"/>
    <p:sldId id="460" r:id="rId241"/>
    <p:sldId id="373" r:id="rId242"/>
    <p:sldId id="461" r:id="rId243"/>
    <p:sldId id="462" r:id="rId244"/>
    <p:sldId id="463" r:id="rId245"/>
    <p:sldId id="464" r:id="rId246"/>
    <p:sldId id="446" r:id="rId247"/>
    <p:sldId id="465" r:id="rId248"/>
    <p:sldId id="467" r:id="rId249"/>
    <p:sldId id="468" r:id="rId250"/>
    <p:sldId id="469" r:id="rId251"/>
    <p:sldId id="470" r:id="rId252"/>
    <p:sldId id="471" r:id="rId253"/>
    <p:sldId id="472" r:id="rId254"/>
    <p:sldId id="473" r:id="rId255"/>
    <p:sldId id="474" r:id="rId256"/>
    <p:sldId id="475" r:id="rId257"/>
    <p:sldId id="476" r:id="rId258"/>
    <p:sldId id="477" r:id="rId259"/>
    <p:sldId id="478" r:id="rId260"/>
    <p:sldId id="479" r:id="rId261"/>
    <p:sldId id="481" r:id="rId262"/>
    <p:sldId id="482" r:id="rId263"/>
    <p:sldId id="483" r:id="rId264"/>
    <p:sldId id="484" r:id="rId265"/>
    <p:sldId id="485" r:id="rId266"/>
    <p:sldId id="486" r:id="rId267"/>
    <p:sldId id="487" r:id="rId268"/>
    <p:sldId id="489" r:id="rId269"/>
    <p:sldId id="490" r:id="rId270"/>
    <p:sldId id="491" r:id="rId271"/>
    <p:sldId id="493" r:id="rId272"/>
    <p:sldId id="494" r:id="rId273"/>
    <p:sldId id="383" r:id="rId274"/>
    <p:sldId id="495" r:id="rId275"/>
    <p:sldId id="497" r:id="rId276"/>
    <p:sldId id="498" r:id="rId277"/>
    <p:sldId id="499" r:id="rId278"/>
    <p:sldId id="500" r:id="rId279"/>
    <p:sldId id="501" r:id="rId280"/>
    <p:sldId id="502" r:id="rId281"/>
    <p:sldId id="505" r:id="rId282"/>
    <p:sldId id="506" r:id="rId283"/>
    <p:sldId id="507" r:id="rId284"/>
    <p:sldId id="509" r:id="rId285"/>
    <p:sldId id="510" r:id="rId286"/>
    <p:sldId id="511" r:id="rId287"/>
    <p:sldId id="512" r:id="rId288"/>
    <p:sldId id="513" r:id="rId289"/>
    <p:sldId id="514" r:id="rId290"/>
    <p:sldId id="515" r:id="rId291"/>
    <p:sldId id="516" r:id="rId292"/>
    <p:sldId id="517" r:id="rId293"/>
    <p:sldId id="518" r:id="rId294"/>
    <p:sldId id="856" r:id="rId295"/>
    <p:sldId id="638" r:id="rId296"/>
    <p:sldId id="519" r:id="rId297"/>
    <p:sldId id="521" r:id="rId298"/>
    <p:sldId id="523" r:id="rId299"/>
    <p:sldId id="608" r:id="rId300"/>
    <p:sldId id="609" r:id="rId301"/>
    <p:sldId id="610" r:id="rId302"/>
    <p:sldId id="612" r:id="rId303"/>
    <p:sldId id="613" r:id="rId304"/>
    <p:sldId id="614" r:id="rId305"/>
    <p:sldId id="615" r:id="rId306"/>
    <p:sldId id="616" r:id="rId307"/>
    <p:sldId id="617" r:id="rId308"/>
    <p:sldId id="618" r:id="rId309"/>
    <p:sldId id="619" r:id="rId310"/>
    <p:sldId id="621" r:id="rId311"/>
    <p:sldId id="622" r:id="rId312"/>
    <p:sldId id="522" r:id="rId313"/>
    <p:sldId id="611" r:id="rId314"/>
    <p:sldId id="623" r:id="rId315"/>
    <p:sldId id="520" r:id="rId316"/>
    <p:sldId id="620" r:id="rId317"/>
    <p:sldId id="624" r:id="rId318"/>
    <p:sldId id="625" r:id="rId319"/>
    <p:sldId id="626" r:id="rId320"/>
    <p:sldId id="627" r:id="rId321"/>
    <p:sldId id="860" r:id="rId322"/>
    <p:sldId id="1210" r:id="rId3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19" autoAdjust="0"/>
    <p:restoredTop sz="95201" autoAdjust="0"/>
  </p:normalViewPr>
  <p:slideViewPr>
    <p:cSldViewPr snapToGrid="0">
      <p:cViewPr varScale="1">
        <p:scale>
          <a:sx n="79" d="100"/>
          <a:sy n="79" d="100"/>
        </p:scale>
        <p:origin x="7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presProps" Target="presProps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theme" Target="theme/theme1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tableStyles" Target="tableStyles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viewProps" Target="viewProps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35BAD-6D90-C0B6-387A-C2BACE7DA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A147BCE-1DBC-BECD-41F2-4E462D496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4822CF-CB6A-29E7-6BD1-452C34F43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45819C-7A34-608F-989F-D0B22F32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475F04-F42F-02FD-3039-28E23E63D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275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2B1ED-B280-E36D-CEDC-D1F3D599A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8C8BBB-2EAA-C740-AA9F-4ABA26E32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EFB4AA-EA47-E433-EC21-ACDC86EF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311685-773D-C6D8-B49A-DAB4C9329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5F4BD3-196C-BAC0-9FA1-BE93C5CB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98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F74F02-46B0-B9D5-F8CE-F322E8848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D54052-7FFD-B6F1-5F1F-7A7D296C8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507251-85F5-9AB8-6016-B31F5F6AB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546597-DBF9-00AA-0F8C-18FD82462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B3B81E-51A0-88AA-5D1F-87B8C913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57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775CE-945B-8B06-5B59-4BE967A3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D32A1E-4E66-4721-0D03-D864FFB9F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50CFD80-C521-FA23-0818-EDDA32439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8209C0-B007-6986-BDF0-FE7182C1B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FCAB494-11BC-B6C8-81A3-45167426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8E053B9-BC9A-4CD9-071A-BCFC08C1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559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8784FD-999B-058F-5D21-2F470BA1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C120FA-8107-B76B-A013-D655946E3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B386F59-86A3-A460-FCFE-F31AA819B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A672D68-71A8-26BF-C044-2887A514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9275543-DCBB-2346-F2ED-F1ED4F22C3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CF7CD2E-B5A4-5763-480C-3AD6CE81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01DB33C-A617-1B30-960B-7427D4E9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7502700-B847-9F59-28F3-A454150B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80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BC904-DA84-EEA7-E6BC-F9A5A3246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1FA4284-7D35-1B3B-FDB2-5CD0D765C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7F98FE9-A755-F350-B250-1ABC01FC5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E22D95-99B2-AEC1-1DA7-4E7732E34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3125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65B21F-7BA9-8AF9-ED02-FBF361203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F6C19A7-06D2-B63E-A0B5-1D5FD35C2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1306BC-E9B9-5183-D21A-2079215DD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21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ED1FA-C3DE-DE6F-6D24-D2FC7020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96E129-F656-8F83-1723-BF6390B74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CEAA50-9273-9085-B54B-4860BAD77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451667-9C62-06E1-0961-0B3CEA1D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BDDD3E9-8402-5553-D0B6-3AB93096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DA7F79-B301-291A-790F-2AFDC3682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726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41252D-AA2A-5895-526B-7185CF44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DF40299-703D-87ED-1168-22741132A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9A714DF-2505-A57F-61B8-EA4755FA6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0A35847-2468-FA95-3707-28A68103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C58A36-FEB0-D9B2-2EDF-D7E9FCCC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AAB348-DD73-798C-E87B-A7E2C5E5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03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B746E-924B-0A44-80BA-8C6E7498C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E62E22-5F4A-6034-E822-C274517BE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A78E6C-2820-FF22-F448-551A2665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8C5A76-8750-8BA5-3031-A46C52920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74DB33-40F6-77CE-7778-26516E1B8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607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D212DF1-A598-3DFE-F41F-3EA0A3235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218928E-4BC1-4C87-14B1-32FF5E710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9C5EDF-1098-E127-0C68-25768C34C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F93614-7D89-4BCC-57C4-D68E4CA4D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CEBEAB-5B12-DCF9-46A9-A32408AE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49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9C5DB50-2CD3-5E0C-D462-639167B4A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911EBF2-23ED-779E-8CDC-8931C599B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4E10FA-C348-4EA8-705C-433C31408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6900C5-CFFC-48F4-9F00-7DC3B2837BE9}" type="datetimeFigureOut">
              <a:rPr lang="de-DE" smtClean="0"/>
              <a:t>18.09.2024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E30D92-8948-A6C2-DE21-AB7BA98A7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1FBC8D-1B79-6A92-9734-D1CADF91F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BCDC7D-8C88-48CE-8704-7D0A6B68B5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084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g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g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g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g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g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g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g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g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g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g"/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g"/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g"/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g"/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g"/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jpg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g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jpg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jpg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jpg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jpg"/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jpg"/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jpg"/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jpg"/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jpg"/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jpg"/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jpg"/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jpg"/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g"/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jpg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jpg"/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jpg"/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jpg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jpg"/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g"/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jpg"/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jpg"/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g"/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jpg"/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jpg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jpg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jpg"/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jpg"/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jpg"/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jpg"/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jpg"/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jpg"/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jpg"/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jpg"/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jpg"/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g"/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jpg"/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jpg"/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jpg"/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jpg"/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jpg"/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jpg"/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jpg"/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jpg"/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jpg"/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jpg"/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jpg"/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jpg"/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jpg"/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jpg"/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jpg"/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jpg"/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jpg"/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jpg"/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jpg"/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jpg"/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Text, Screenshot, Design enthält.&#10;&#10;Automatisch generierte Beschreibung">
            <a:extLst>
              <a:ext uri="{FF2B5EF4-FFF2-40B4-BE49-F238E27FC236}">
                <a16:creationId xmlns:a16="http://schemas.microsoft.com/office/drawing/2014/main" id="{D1064EEA-5D9E-5B63-1AB7-AECBA2B4B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4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E08B-D965-4C17-A186-A5D4CA84C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1" b="11880"/>
          <a:stretch/>
        </p:blipFill>
        <p:spPr>
          <a:xfrm>
            <a:off x="0" y="0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116" y="253384"/>
            <a:ext cx="11343426" cy="3506684"/>
          </a:xfrm>
        </p:spPr>
        <p:txBody>
          <a:bodyPr anchor="b">
            <a:noAutofit/>
          </a:bodyPr>
          <a:lstStyle/>
          <a:p>
            <a:pPr algn="ctr"/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Anafiil ve </a:t>
            </a:r>
            <a:b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</a:b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yard</a:t>
            </a:r>
            <a:r>
              <a:rPr lang="tr-TR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ı</a:t>
            </a: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mc</a:t>
            </a:r>
            <a:r>
              <a:rPr lang="tr-TR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ı</a:t>
            </a: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 </a:t>
            </a: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fiil</a:t>
            </a: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 </a:t>
            </a: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olarak</a:t>
            </a:r>
            <a:b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</a:b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HABEN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58C8C7-A401-4EB0-B93F-BFEB96D0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" y="3827610"/>
            <a:ext cx="10906620" cy="226521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8" name="Resim 7" descr="adam, işaret, tutma, gömlek içeren bir resim&#10;&#10;Açıklama otomatik olarak oluşturuldu">
            <a:extLst>
              <a:ext uri="{FF2B5EF4-FFF2-40B4-BE49-F238E27FC236}">
                <a16:creationId xmlns:a16="http://schemas.microsoft.com/office/drawing/2014/main" id="{4E89514C-2ACF-4F6C-9514-8A77537C2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9" y="3760068"/>
            <a:ext cx="4876800" cy="2400300"/>
          </a:xfrm>
          <a:prstGeom prst="rect">
            <a:avLst/>
          </a:prstGeom>
        </p:spPr>
      </p:pic>
      <p:pic>
        <p:nvPicPr>
          <p:cNvPr id="12" name="Resim 11" descr="metin, işaret içeren bir resim&#10;&#10;Açıklama otomatik olarak oluşturuldu">
            <a:extLst>
              <a:ext uri="{FF2B5EF4-FFF2-40B4-BE49-F238E27FC236}">
                <a16:creationId xmlns:a16="http://schemas.microsoft.com/office/drawing/2014/main" id="{2904D580-9A93-40E9-A1CA-20C70D5B0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19" y="3717561"/>
            <a:ext cx="6029821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94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 descr="tablo içeren bir resim&#10;&#10;Açıklama otomatik olarak oluşturuldu">
            <a:extLst>
              <a:ext uri="{FF2B5EF4-FFF2-40B4-BE49-F238E27FC236}">
                <a16:creationId xmlns:a16="http://schemas.microsoft.com/office/drawing/2014/main" id="{1E5F6450-C4EC-49B1-867A-537302BCD1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705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 descr="metin içeren bir resim&#10;&#10;Açıklama otomatik olarak oluşturuldu">
            <a:extLst>
              <a:ext uri="{FF2B5EF4-FFF2-40B4-BE49-F238E27FC236}">
                <a16:creationId xmlns:a16="http://schemas.microsoft.com/office/drawing/2014/main" id="{9F8A9B28-0DD3-4486-8C1F-4856E129A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551"/>
            <a:ext cx="12170965" cy="5362832"/>
          </a:xfrm>
        </p:spPr>
      </p:pic>
    </p:spTree>
    <p:extLst>
      <p:ext uri="{BB962C8B-B14F-4D97-AF65-F5344CB8AC3E}">
        <p14:creationId xmlns:p14="http://schemas.microsoft.com/office/powerpoint/2010/main" val="148561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 descr="metin içeren bir resim&#10;&#10;Açıklama otomatik olarak oluşturuldu">
            <a:extLst>
              <a:ext uri="{FF2B5EF4-FFF2-40B4-BE49-F238E27FC236}">
                <a16:creationId xmlns:a16="http://schemas.microsoft.com/office/drawing/2014/main" id="{3EE4AFB3-8280-4530-B122-EF495AA3F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3436"/>
          </a:xfrm>
        </p:spPr>
      </p:pic>
    </p:spTree>
    <p:extLst>
      <p:ext uri="{BB962C8B-B14F-4D97-AF65-F5344CB8AC3E}">
        <p14:creationId xmlns:p14="http://schemas.microsoft.com/office/powerpoint/2010/main" val="2508731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185E5EE5-7B9B-4755-9E0A-F405438CA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B657AD0-5A19-47EE-81EC-68411AEDD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41" y="-1"/>
            <a:ext cx="7838615" cy="68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2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3E4F276-E6A2-42D2-9BDD-6F3C4FF22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  <p:pic>
        <p:nvPicPr>
          <p:cNvPr id="5" name="Resim 4" descr="metin içeren bir resim&#10;&#10;Açıklama otomatik olarak oluşturuldu">
            <a:extLst>
              <a:ext uri="{FF2B5EF4-FFF2-40B4-BE49-F238E27FC236}">
                <a16:creationId xmlns:a16="http://schemas.microsoft.com/office/drawing/2014/main" id="{CFA4C787-99ED-48EA-B3AC-D9802A171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2013"/>
            <a:ext cx="12214068" cy="402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0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tas, şişe, sürahi, mavi içeren bir resim&#10;&#10;Açıklama otomatik olarak oluşturuldu">
            <a:extLst>
              <a:ext uri="{FF2B5EF4-FFF2-40B4-BE49-F238E27FC236}">
                <a16:creationId xmlns:a16="http://schemas.microsoft.com/office/drawing/2014/main" id="{3D21070B-6B2B-42A2-859F-F27762BA6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18509" cy="685800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B61D5C8-E27E-41BF-B3BF-85544CE9815D}"/>
              </a:ext>
            </a:extLst>
          </p:cNvPr>
          <p:cNvSpPr txBox="1"/>
          <p:nvPr/>
        </p:nvSpPr>
        <p:spPr>
          <a:xfrm>
            <a:off x="5791199" y="637219"/>
            <a:ext cx="6096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sz="48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GiRDiLER: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48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LESEN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48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HÖREN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4800" b="1" dirty="0">
              <a:solidFill>
                <a:schemeClr val="accent3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48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ÇIKTILAR: </a:t>
            </a:r>
            <a:r>
              <a:rPr lang="de-DE" sz="48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SPRECHEN SCHREIBEN</a:t>
            </a:r>
            <a:endParaRPr lang="de-DE" sz="3600" b="1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09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8961646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Vollverben &amp; Hilfsverben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Almanca'da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fiiller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ayrılır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anafiiller (Vollverben) ve </a:t>
            </a:r>
          </a:p>
          <a:p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yardımcı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fiiller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(Hilfsverben). </a:t>
            </a:r>
          </a:p>
          <a:p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Yardımcı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fiillerden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de-DE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hem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başına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anafiil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de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yardımcı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fiil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b="1" dirty="0"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88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8961646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Vollverben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Anafiil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"haben":</a:t>
            </a:r>
          </a:p>
          <a:p>
            <a:endParaRPr lang="de-DE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"Haben",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başına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kullanıldığında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sahip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olmak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anlamına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gelir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durumda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birine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ait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şey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sahip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olunan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durum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ifade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edilir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b="1" dirty="0"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1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8961646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Vollverben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cümleler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de-DE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habe ein Auto.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arabam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Wir haben viel Arbeit.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işimiz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Burada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"haben"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fiili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sahip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olma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anlamıyla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eylemi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ifade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b="1" dirty="0"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06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8961646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Hilfsverben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Yardımcı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Fiil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"haben":</a:t>
            </a:r>
            <a:endParaRPr lang="de-DE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Almanca'da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geçmiş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zamanlardan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Perfekt (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geçmiş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bitmiş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zaman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yaparken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"haben"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yardımcı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fiil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"Haben",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eylemin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gerçekleştiğini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ifade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eden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Partizip Perfekt </a:t>
            </a:r>
            <a:r>
              <a:rPr lang="de-DE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</a:t>
            </a:r>
            <a:r>
              <a:rPr lang="de-DE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+…t)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birlikte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de-D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de-DE" sz="4800" b="1" dirty="0">
                <a:latin typeface="Times New Roman" panose="02020603050405020304" pitchFamily="18" charset="0"/>
              </a:rPr>
              <a:t>Ich habe gemalt. </a:t>
            </a:r>
            <a:r>
              <a:rPr lang="de-DE" sz="2400" dirty="0" err="1">
                <a:latin typeface="Times New Roman" panose="02020603050405020304" pitchFamily="18" charset="0"/>
              </a:rPr>
              <a:t>Boyadım</a:t>
            </a:r>
            <a:r>
              <a:rPr lang="de-DE" sz="2400" dirty="0">
                <a:latin typeface="Times New Roman" panose="02020603050405020304" pitchFamily="18" charset="0"/>
              </a:rPr>
              <a:t>. </a:t>
            </a:r>
            <a:r>
              <a:rPr lang="de-DE" sz="4000" b="1" dirty="0" err="1">
                <a:solidFill>
                  <a:srgbClr val="00B05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</a:t>
            </a:r>
            <a:r>
              <a:rPr lang="de-DE" sz="4000" b="1" dirty="0" err="1">
                <a:highlight>
                  <a:srgbClr val="FFFF00"/>
                </a:highlight>
                <a:latin typeface="Times New Roman" panose="02020603050405020304" pitchFamily="18" charset="0"/>
              </a:rPr>
              <a:t>+mal+</a:t>
            </a:r>
            <a:r>
              <a:rPr lang="de-DE" sz="4000" b="1" dirty="0" err="1">
                <a:solidFill>
                  <a:srgbClr val="00B05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t</a:t>
            </a:r>
            <a:endParaRPr lang="de-DE" sz="2400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malen {v} [malte, hat gemalt] </a:t>
            </a:r>
            <a:r>
              <a:rPr lang="de-DE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resim</a:t>
            </a:r>
            <a:r>
              <a:rPr lang="de-DE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yapmak</a:t>
            </a:r>
            <a:r>
              <a:rPr lang="de-DE" sz="3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, </a:t>
            </a:r>
            <a:r>
              <a:rPr lang="de-DE" sz="3600" b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boyamak</a:t>
            </a:r>
            <a:endParaRPr lang="de-DE" sz="36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65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8961646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Vollverben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 fontScale="92500" lnSpcReduction="10000"/>
          </a:bodyPr>
          <a:lstStyle/>
          <a:p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Cümlede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ikinci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fiilin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başına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zu </a:t>
            </a:r>
            <a:r>
              <a:rPr lang="de-DE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</a:t>
            </a:r>
            <a:r>
              <a:rPr lang="de-D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de-DE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</a:t>
            </a:r>
            <a:r>
              <a:rPr lang="de-DE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vergesse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zu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malen. </a:t>
            </a:r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Boyamayı</a:t>
            </a: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unutuyorum</a:t>
            </a: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</a:t>
            </a:r>
            <a:r>
              <a:rPr lang="de-DE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beginne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zu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lernen. </a:t>
            </a:r>
            <a:r>
              <a:rPr lang="de-DE" sz="3200" dirty="0">
                <a:latin typeface="Times New Roman" panose="02020603050405020304" pitchFamily="18" charset="0"/>
              </a:rPr>
              <a:t>(</a:t>
            </a:r>
            <a:r>
              <a:rPr lang="de-DE" sz="3200" dirty="0" err="1">
                <a:latin typeface="Times New Roman" panose="02020603050405020304" pitchFamily="18" charset="0"/>
              </a:rPr>
              <a:t>Ders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çalışmaya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başlıyorum</a:t>
            </a:r>
            <a:r>
              <a:rPr lang="de-DE" sz="3200" dirty="0">
                <a:latin typeface="Times New Roman" panose="02020603050405020304" pitchFamily="18" charset="0"/>
              </a:rPr>
              <a:t>.)</a:t>
            </a:r>
          </a:p>
          <a:p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</a:t>
            </a:r>
            <a:r>
              <a:rPr lang="de-DE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versuche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zu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kochen. </a:t>
            </a:r>
            <a:r>
              <a:rPr lang="de-DE" sz="3200" dirty="0">
                <a:latin typeface="Times New Roman" panose="02020603050405020304" pitchFamily="18" charset="0"/>
              </a:rPr>
              <a:t>(</a:t>
            </a:r>
            <a:r>
              <a:rPr lang="de-DE" sz="3200" dirty="0" err="1">
                <a:latin typeface="Times New Roman" panose="02020603050405020304" pitchFamily="18" charset="0"/>
              </a:rPr>
              <a:t>Yemek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yapmayı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deniyorum</a:t>
            </a:r>
            <a:r>
              <a:rPr lang="de-DE" sz="3200" dirty="0">
                <a:latin typeface="Times New Roman" panose="02020603050405020304" pitchFamily="18" charset="0"/>
              </a:rPr>
              <a:t>.)</a:t>
            </a:r>
          </a:p>
          <a:p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</a:t>
            </a:r>
            <a:r>
              <a:rPr lang="de-DE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höre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auf </a:t>
            </a:r>
            <a:r>
              <a:rPr lang="de-DE" sz="4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zu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singen. </a:t>
            </a:r>
            <a:r>
              <a:rPr lang="de-DE" sz="3200" dirty="0">
                <a:latin typeface="Times New Roman" panose="02020603050405020304" pitchFamily="18" charset="0"/>
              </a:rPr>
              <a:t>(</a:t>
            </a:r>
            <a:r>
              <a:rPr lang="de-DE" sz="3200" dirty="0" err="1">
                <a:latin typeface="Times New Roman" panose="02020603050405020304" pitchFamily="18" charset="0"/>
              </a:rPr>
              <a:t>Şarkı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söylemeyi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bırakıyorum</a:t>
            </a:r>
            <a:r>
              <a:rPr lang="de-DE" sz="3200" dirty="0">
                <a:latin typeface="Times New Roman" panose="02020603050405020304" pitchFamily="18" charset="0"/>
              </a:rPr>
              <a:t>.)</a:t>
            </a:r>
          </a:p>
          <a:p>
            <a:endParaRPr lang="de-DE" sz="3200" dirty="0">
              <a:latin typeface="Times New Roman" panose="02020603050405020304" pitchFamily="18" charset="0"/>
            </a:endParaRPr>
          </a:p>
          <a:p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 hat </a:t>
            </a:r>
            <a:r>
              <a:rPr lang="de-DE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beschlossen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Sport </a:t>
            </a:r>
            <a:r>
              <a:rPr lang="de-DE" sz="4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zu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treiben und gesund </a:t>
            </a:r>
            <a:r>
              <a:rPr lang="de-DE" sz="4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zu</a:t>
            </a:r>
            <a:r>
              <a:rPr lang="de-D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essen. </a:t>
            </a:r>
            <a:r>
              <a:rPr lang="de-DE" sz="3200" dirty="0">
                <a:latin typeface="Times New Roman" panose="02020603050405020304" pitchFamily="18" charset="0"/>
              </a:rPr>
              <a:t>(Spor </a:t>
            </a:r>
            <a:r>
              <a:rPr lang="de-DE" sz="3200" dirty="0" err="1">
                <a:latin typeface="Times New Roman" panose="02020603050405020304" pitchFamily="18" charset="0"/>
              </a:rPr>
              <a:t>yapıp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sağlıklı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beslenmeye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karar</a:t>
            </a:r>
            <a:r>
              <a:rPr lang="de-DE" sz="3200" dirty="0">
                <a:latin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</a:rPr>
              <a:t>verdi</a:t>
            </a:r>
            <a:r>
              <a:rPr lang="de-DE" sz="3200" dirty="0">
                <a:latin typeface="Times New Roman" panose="02020603050405020304" pitchFamily="18" charset="0"/>
              </a:rPr>
              <a:t>.)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29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Schrift, weiß, Schwarzweiß enthält.&#10;&#10;Automatisch generierte Beschreibung">
            <a:extLst>
              <a:ext uri="{FF2B5EF4-FFF2-40B4-BE49-F238E27FC236}">
                <a16:creationId xmlns:a16="http://schemas.microsoft.com/office/drawing/2014/main" id="{9968C2C0-204C-0064-C05E-457510AA3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5675"/>
            <a:ext cx="12192000" cy="455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1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C292139B-AF7C-9C21-3A6E-8138B5F78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26"/>
            <a:ext cx="12192000" cy="67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0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E08B-D965-4C17-A186-A5D4CA84C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1" b="11880"/>
          <a:stretch/>
        </p:blipFill>
        <p:spPr>
          <a:xfrm>
            <a:off x="0" y="0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191979" cy="6858000"/>
          </a:xfrm>
        </p:spPr>
        <p:txBody>
          <a:bodyPr anchor="b">
            <a:noAutofit/>
          </a:bodyPr>
          <a:lstStyle/>
          <a:p>
            <a:pPr algn="ctr"/>
            <a: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Anafiil</a:t>
            </a:r>
            <a:b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</a:br>
            <a:r>
              <a:rPr lang="de-DE" sz="11500" b="1" dirty="0" err="1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olarak</a:t>
            </a:r>
            <a:b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</a:br>
            <a: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HABEN</a:t>
            </a:r>
            <a:b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</a:br>
            <a:r>
              <a:rPr lang="de-DE" sz="11500" b="1" dirty="0" err="1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Örnekleri</a:t>
            </a:r>
            <a:endParaRPr lang="de-DE" sz="11500" b="1" dirty="0">
              <a:solidFill>
                <a:srgbClr val="FF0000"/>
              </a:solidFill>
              <a:highlight>
                <a:srgbClr val="FFFF00"/>
              </a:highlight>
              <a:latin typeface="Berlin Sans FB Demi" panose="020E0802020502020306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7537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72F73B54-5AE8-433B-7D12-56C9E62EC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29796" cy="606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64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94E3961-5831-2920-2257-07C0C19C6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13" y="0"/>
            <a:ext cx="11016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5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69AF5DE-8415-8CBB-C3D2-722304804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11" y="0"/>
            <a:ext cx="11806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64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25B4631-63F5-ABB6-99B2-224CDACE1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4" y="0"/>
            <a:ext cx="12073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3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41DA7A81-5A17-827B-F548-7805999A6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76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53F76B2F-252D-2709-6302-C56BC2673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92051"/>
            <a:ext cx="11056271" cy="467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54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8F010DF-F4F2-FDC6-8DBD-176560CFB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735"/>
            <a:ext cx="12192000" cy="558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82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C2E1D2F3-693A-C6F7-C932-DDC822554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632"/>
            <a:ext cx="12192000" cy="597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6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8F43D720-8632-B1A6-5492-8CB59107A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7" y="0"/>
            <a:ext cx="12132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22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BA08CDF-82F6-5225-F89E-5D82DFD6F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4058"/>
            <a:ext cx="12192000" cy="510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15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ACE40D4-9494-B8BF-32D5-F82C03914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397135"/>
            <a:ext cx="11056271" cy="406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40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6DEA59F4-084D-C12D-154A-AADB4C8E7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6" y="1470356"/>
            <a:ext cx="10897627" cy="391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885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6033F061-E4B7-4F0F-C8E2-A57F82F52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" y="978408"/>
            <a:ext cx="10881360" cy="490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23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B5C8124F-1787-98EF-C17C-5268C7C72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635101"/>
            <a:ext cx="11056271" cy="358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82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FE038D5-16A2-10CE-41B7-3D5BEB9FF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96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74FB8048-EFDF-1694-E0F0-7E82AA100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029"/>
            <a:ext cx="12192000" cy="598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06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2CAAE73-3395-7837-D3AD-2EC873BE6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323"/>
            <a:ext cx="12192000" cy="562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65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213FBEF-8890-DC87-D855-00E8F0DD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176"/>
            <a:ext cx="12192000" cy="618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90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00B050"/>
                </a:solidFill>
              </a:rPr>
              <a:t>…weh.</a:t>
            </a:r>
            <a:endParaRPr lang="de-DE" sz="66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2682"/>
            <a:ext cx="12192000" cy="5795318"/>
          </a:xfrm>
        </p:spPr>
        <p:txBody>
          <a:bodyPr>
            <a:normAutofit/>
          </a:bodyPr>
          <a:lstStyle/>
          <a:p>
            <a:r>
              <a:rPr lang="de-DE" sz="6000" b="1" dirty="0"/>
              <a:t>Ich habe </a:t>
            </a:r>
            <a:r>
              <a:rPr lang="de-DE" sz="5400" b="1" dirty="0">
                <a:solidFill>
                  <a:srgbClr val="00B050"/>
                </a:solidFill>
              </a:rPr>
              <a:t>Bauchweh</a:t>
            </a:r>
            <a:r>
              <a:rPr lang="de-DE" sz="60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Karnım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</a:p>
          <a:p>
            <a:r>
              <a:rPr lang="de-DE" sz="6000" b="1" dirty="0"/>
              <a:t>Ich habe </a:t>
            </a:r>
            <a:r>
              <a:rPr lang="de-DE" sz="5400" b="1" dirty="0">
                <a:solidFill>
                  <a:srgbClr val="00B050"/>
                </a:solidFill>
              </a:rPr>
              <a:t>Kopfweh</a:t>
            </a:r>
            <a:r>
              <a:rPr lang="de-DE" sz="60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Başım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</a:p>
          <a:p>
            <a:r>
              <a:rPr lang="de-DE" sz="6000" b="1" dirty="0"/>
              <a:t>Ich habe </a:t>
            </a:r>
            <a:r>
              <a:rPr lang="de-DE" sz="5400" b="1" dirty="0">
                <a:solidFill>
                  <a:srgbClr val="00B050"/>
                </a:solidFill>
              </a:rPr>
              <a:t>Zahnweh</a:t>
            </a:r>
            <a:r>
              <a:rPr lang="de-DE" sz="60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Dişim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</a:p>
          <a:p>
            <a:r>
              <a:rPr lang="de-DE" sz="6000" b="1" dirty="0"/>
              <a:t>Ich habe </a:t>
            </a:r>
            <a:r>
              <a:rPr lang="de-DE" sz="5400" b="1" dirty="0" err="1">
                <a:solidFill>
                  <a:srgbClr val="00B050"/>
                </a:solidFill>
              </a:rPr>
              <a:t>Ohrweh</a:t>
            </a:r>
            <a:r>
              <a:rPr lang="de-DE" sz="60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Kulağım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</a:p>
          <a:p>
            <a:r>
              <a:rPr lang="de-DE" sz="6000" b="1" dirty="0"/>
              <a:t>Ich habe </a:t>
            </a:r>
            <a:r>
              <a:rPr lang="de-DE" sz="5400" b="1" dirty="0">
                <a:solidFill>
                  <a:srgbClr val="00B050"/>
                </a:solidFill>
              </a:rPr>
              <a:t>Rückenweh</a:t>
            </a:r>
            <a:r>
              <a:rPr lang="de-DE" sz="60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Sırtım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</a:p>
          <a:p>
            <a:r>
              <a:rPr lang="de-DE" sz="6000" b="1" dirty="0"/>
              <a:t>Ich habe </a:t>
            </a:r>
            <a:r>
              <a:rPr lang="de-DE" sz="5400" b="1" dirty="0" err="1">
                <a:solidFill>
                  <a:srgbClr val="00B050"/>
                </a:solidFill>
              </a:rPr>
              <a:t>Beinweh</a:t>
            </a:r>
            <a:r>
              <a:rPr lang="de-DE" sz="60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Bacağım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  <a:endParaRPr lang="de-DE" sz="6000" dirty="0"/>
          </a:p>
        </p:txBody>
      </p:sp>
    </p:spTree>
    <p:extLst>
      <p:ext uri="{BB962C8B-B14F-4D97-AF65-F5344CB8AC3E}">
        <p14:creationId xmlns:p14="http://schemas.microsoft.com/office/powerpoint/2010/main" val="58490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00B050"/>
                </a:solidFill>
              </a:rPr>
              <a:t>…weh.</a:t>
            </a:r>
            <a:endParaRPr lang="de-DE" sz="66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2682"/>
            <a:ext cx="12192000" cy="5795318"/>
          </a:xfrm>
        </p:spPr>
        <p:txBody>
          <a:bodyPr>
            <a:normAutofit lnSpcReduction="10000"/>
          </a:bodyPr>
          <a:lstStyle/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00B050"/>
                </a:solidFill>
              </a:rPr>
              <a:t>Halsweh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Boğazım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 err="1">
                <a:solidFill>
                  <a:srgbClr val="00B050"/>
                </a:solidFill>
              </a:rPr>
              <a:t>Fußweh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Ayağım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 err="1">
                <a:solidFill>
                  <a:srgbClr val="00B050"/>
                </a:solidFill>
              </a:rPr>
              <a:t>Armweh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Kolum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00B050"/>
                </a:solidFill>
              </a:rPr>
              <a:t>Schulterweh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Omzum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00B050"/>
                </a:solidFill>
              </a:rPr>
              <a:t>Fingerweh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Parmağım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 err="1">
                <a:solidFill>
                  <a:srgbClr val="00B050"/>
                </a:solidFill>
              </a:rPr>
              <a:t>Augenweh</a:t>
            </a:r>
            <a:r>
              <a:rPr lang="de-DE" sz="5400" b="1" dirty="0"/>
              <a:t>.</a:t>
            </a:r>
            <a:r>
              <a:rPr lang="de-DE" sz="3600" dirty="0"/>
              <a:t> (</a:t>
            </a:r>
            <a:r>
              <a:rPr lang="de-DE" sz="3600" dirty="0" err="1"/>
              <a:t>Gözüm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 err="1">
                <a:solidFill>
                  <a:srgbClr val="00B050"/>
                </a:solidFill>
              </a:rPr>
              <a:t>Knieweh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Dizim</a:t>
            </a:r>
            <a:r>
              <a:rPr lang="de-DE" sz="3600" dirty="0"/>
              <a:t> </a:t>
            </a:r>
            <a:r>
              <a:rPr lang="de-DE" sz="3600" dirty="0" err="1"/>
              <a:t>ağrıyor</a:t>
            </a:r>
            <a:r>
              <a:rPr lang="de-DE" sz="3600" dirty="0"/>
              <a:t>.)</a:t>
            </a:r>
          </a:p>
          <a:p>
            <a:endParaRPr lang="de-DE" sz="5400" dirty="0"/>
          </a:p>
        </p:txBody>
      </p:sp>
    </p:spTree>
    <p:extLst>
      <p:ext uri="{BB962C8B-B14F-4D97-AF65-F5344CB8AC3E}">
        <p14:creationId xmlns:p14="http://schemas.microsoft.com/office/powerpoint/2010/main" val="2349257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00B050"/>
                </a:solidFill>
              </a:rPr>
              <a:t>…weh.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23318"/>
            <a:ext cx="12192000" cy="5634681"/>
          </a:xfrm>
        </p:spPr>
        <p:txBody>
          <a:bodyPr>
            <a:normAutofit fontScale="92500" lnSpcReduction="10000"/>
          </a:bodyPr>
          <a:lstStyle/>
          <a:p>
            <a:r>
              <a:rPr lang="de-DE" sz="5400" b="1" dirty="0"/>
              <a:t>Ich habe </a:t>
            </a:r>
            <a:r>
              <a:rPr lang="de-DE" sz="5800" b="1" dirty="0" err="1">
                <a:solidFill>
                  <a:srgbClr val="00B050"/>
                </a:solidFill>
              </a:rPr>
              <a:t>Magenweh</a:t>
            </a:r>
            <a:r>
              <a:rPr lang="de-DE" sz="5400" b="1" dirty="0"/>
              <a:t>. </a:t>
            </a:r>
            <a:r>
              <a:rPr lang="de-DE" sz="4200" dirty="0"/>
              <a:t>(</a:t>
            </a:r>
            <a:r>
              <a:rPr lang="de-DE" sz="4200" dirty="0" err="1"/>
              <a:t>Midem</a:t>
            </a:r>
            <a:r>
              <a:rPr lang="de-DE" sz="4200" dirty="0"/>
              <a:t> </a:t>
            </a:r>
            <a:r>
              <a:rPr lang="de-DE" sz="4200" dirty="0" err="1"/>
              <a:t>ağrıyor</a:t>
            </a:r>
            <a:r>
              <a:rPr lang="de-DE" sz="4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800" b="1" dirty="0" err="1">
                <a:solidFill>
                  <a:srgbClr val="00B050"/>
                </a:solidFill>
              </a:rPr>
              <a:t>Handweh</a:t>
            </a:r>
            <a:r>
              <a:rPr lang="de-DE" sz="5400" b="1" dirty="0"/>
              <a:t>. </a:t>
            </a:r>
            <a:r>
              <a:rPr lang="de-DE" sz="4200" dirty="0"/>
              <a:t>(Elim </a:t>
            </a:r>
            <a:r>
              <a:rPr lang="de-DE" sz="4200" dirty="0" err="1"/>
              <a:t>ağrıyor</a:t>
            </a:r>
            <a:r>
              <a:rPr lang="de-DE" sz="4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800" b="1" dirty="0" err="1">
                <a:solidFill>
                  <a:srgbClr val="00B050"/>
                </a:solidFill>
              </a:rPr>
              <a:t>Brustweh</a:t>
            </a:r>
            <a:r>
              <a:rPr lang="de-DE" sz="5400" b="1" dirty="0"/>
              <a:t>. </a:t>
            </a:r>
            <a:r>
              <a:rPr lang="de-DE" sz="4200" dirty="0"/>
              <a:t>(</a:t>
            </a:r>
            <a:r>
              <a:rPr lang="de-DE" sz="4200" dirty="0" err="1"/>
              <a:t>Göğsüm</a:t>
            </a:r>
            <a:r>
              <a:rPr lang="de-DE" sz="4200" dirty="0"/>
              <a:t> </a:t>
            </a:r>
            <a:r>
              <a:rPr lang="de-DE" sz="4200" dirty="0" err="1"/>
              <a:t>ağrıyor</a:t>
            </a:r>
            <a:r>
              <a:rPr lang="de-DE" sz="4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800" b="1" dirty="0">
                <a:solidFill>
                  <a:srgbClr val="00B050"/>
                </a:solidFill>
              </a:rPr>
              <a:t>Zahnfleischweh</a:t>
            </a:r>
            <a:r>
              <a:rPr lang="de-DE" sz="5400" b="1" dirty="0"/>
              <a:t>. </a:t>
            </a:r>
            <a:r>
              <a:rPr lang="de-DE" sz="4200" dirty="0"/>
              <a:t>(</a:t>
            </a:r>
            <a:r>
              <a:rPr lang="de-DE" sz="4200" dirty="0" err="1"/>
              <a:t>Diş</a:t>
            </a:r>
            <a:r>
              <a:rPr lang="de-DE" sz="4200" dirty="0"/>
              <a:t> </a:t>
            </a:r>
            <a:r>
              <a:rPr lang="de-DE" sz="4200" dirty="0" err="1"/>
              <a:t>etim</a:t>
            </a:r>
            <a:r>
              <a:rPr lang="de-DE" sz="4200" dirty="0"/>
              <a:t> </a:t>
            </a:r>
            <a:r>
              <a:rPr lang="de-DE" sz="4200" dirty="0" err="1"/>
              <a:t>ağrıyor</a:t>
            </a:r>
            <a:r>
              <a:rPr lang="de-DE" sz="4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800" b="1" dirty="0">
                <a:solidFill>
                  <a:srgbClr val="00B050"/>
                </a:solidFill>
              </a:rPr>
              <a:t>Ellbogenweh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Dirseğim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800" b="1" dirty="0">
                <a:solidFill>
                  <a:srgbClr val="00B050"/>
                </a:solidFill>
              </a:rPr>
              <a:t>Hüftweh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Kalçam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800" b="1" dirty="0" err="1">
                <a:solidFill>
                  <a:srgbClr val="00B050"/>
                </a:solidFill>
              </a:rPr>
              <a:t>Zehenweh</a:t>
            </a:r>
            <a:r>
              <a:rPr lang="de-DE" sz="5400" b="1" dirty="0"/>
              <a:t>. </a:t>
            </a:r>
            <a:r>
              <a:rPr lang="de-DE" sz="3900" dirty="0"/>
              <a:t>(</a:t>
            </a:r>
            <a:r>
              <a:rPr lang="de-DE" sz="3900" dirty="0" err="1"/>
              <a:t>Ayak</a:t>
            </a:r>
            <a:r>
              <a:rPr lang="de-DE" sz="3900" dirty="0"/>
              <a:t> </a:t>
            </a:r>
            <a:r>
              <a:rPr lang="de-DE" sz="3900" dirty="0" err="1"/>
              <a:t>parmaklarım</a:t>
            </a:r>
            <a:r>
              <a:rPr lang="de-DE" sz="3900" dirty="0"/>
              <a:t> </a:t>
            </a:r>
            <a:r>
              <a:rPr lang="de-DE" sz="3900" dirty="0" err="1"/>
              <a:t>ağrıyor</a:t>
            </a:r>
            <a:r>
              <a:rPr lang="de-DE" sz="39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9309539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A19A709-F81C-5E50-9630-27530CBD3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738152"/>
            <a:ext cx="11056271" cy="538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190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E3C90BA8-110F-0E40-9D1B-67C70EB94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40" y="0"/>
            <a:ext cx="10566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89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0746CEDE-B071-64D6-8ECA-73F866870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451373"/>
            <a:ext cx="11056271" cy="595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779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E974FDC6-7AE3-49F3-CA28-76FF31FCF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691"/>
            <a:ext cx="12192000" cy="65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39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7D87582-4D74-91E9-9254-4F565BD7F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817474"/>
            <a:ext cx="11044068" cy="522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94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BBCA3563-4877-309F-2E6F-02FF20B2D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1720"/>
            <a:ext cx="12192000" cy="487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027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18921973-8C65-0065-8F5B-5012F4AA2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54085"/>
            <a:ext cx="11056271" cy="514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999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C6FD3494-B434-CA6D-897E-4D019FE00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575138"/>
            <a:ext cx="10905066" cy="37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908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03188"/>
          </a:xfrm>
        </p:spPr>
        <p:txBody>
          <a:bodyPr>
            <a:normAutofit fontScale="90000"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  <a:highlight>
                  <a:srgbClr val="FFFF00"/>
                </a:highlight>
              </a:rPr>
              <a:t>…probleme</a:t>
            </a:r>
            <a:r>
              <a:rPr lang="de-DE" sz="66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4530"/>
            <a:ext cx="12192000" cy="5523470"/>
          </a:xfrm>
        </p:spPr>
        <p:txBody>
          <a:bodyPr>
            <a:normAutofit fontScale="62500" lnSpcReduction="20000"/>
          </a:bodyPr>
          <a:lstStyle/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Magenproblem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Mide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Schlafproblem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Uyku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Verdauungsproblem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Sindirim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Augenproblem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Göz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8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Zahnproblem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86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Diş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9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Hautproblem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96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Cilt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9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Nasenproblem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9600" b="1" dirty="0"/>
              <a:t>.</a:t>
            </a:r>
            <a:r>
              <a:rPr lang="de-DE" sz="8600" b="1" dirty="0"/>
              <a:t> </a:t>
            </a:r>
            <a:r>
              <a:rPr lang="de-DE" sz="3800" dirty="0"/>
              <a:t>(</a:t>
            </a:r>
            <a:r>
              <a:rPr lang="de-DE" sz="3800" dirty="0" err="1"/>
              <a:t>Burun</a:t>
            </a:r>
            <a:r>
              <a:rPr lang="de-DE" sz="3800" dirty="0"/>
              <a:t> </a:t>
            </a:r>
            <a:r>
              <a:rPr lang="de-DE" sz="3800" dirty="0" err="1"/>
              <a:t>problemlerim</a:t>
            </a:r>
            <a:r>
              <a:rPr lang="de-DE" sz="3800" dirty="0"/>
              <a:t> </a:t>
            </a:r>
            <a:r>
              <a:rPr lang="de-DE" sz="3800" dirty="0" err="1"/>
              <a:t>var</a:t>
            </a:r>
            <a:r>
              <a:rPr lang="de-DE" sz="3800" dirty="0"/>
              <a:t>.)</a:t>
            </a:r>
          </a:p>
          <a:p>
            <a:endParaRPr lang="de-DE" sz="3900" dirty="0"/>
          </a:p>
        </p:txBody>
      </p:sp>
    </p:spTree>
    <p:extLst>
      <p:ext uri="{BB962C8B-B14F-4D97-AF65-F5344CB8AC3E}">
        <p14:creationId xmlns:p14="http://schemas.microsoft.com/office/powerpoint/2010/main" val="6569281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  <a:highlight>
                  <a:srgbClr val="FFFF00"/>
                </a:highlight>
              </a:rPr>
              <a:t>…probleme</a:t>
            </a:r>
            <a:r>
              <a:rPr lang="de-DE" sz="66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70454"/>
            <a:ext cx="12192000" cy="5387546"/>
          </a:xfrm>
        </p:spPr>
        <p:txBody>
          <a:bodyPr>
            <a:normAutofit fontScale="62500" lnSpcReduction="20000"/>
          </a:bodyPr>
          <a:lstStyle/>
          <a:p>
            <a:r>
              <a:rPr lang="de-DE" sz="70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Gelenkproblem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000" b="1" dirty="0"/>
              <a:t>. </a:t>
            </a:r>
            <a:r>
              <a:rPr lang="de-DE" sz="5000" dirty="0"/>
              <a:t>(Eklem </a:t>
            </a:r>
            <a:r>
              <a:rPr lang="de-DE" sz="5000" dirty="0" err="1"/>
              <a:t>problemlerim</a:t>
            </a:r>
            <a:r>
              <a:rPr lang="de-DE" sz="5000" dirty="0"/>
              <a:t> </a:t>
            </a:r>
            <a:r>
              <a:rPr lang="de-DE" sz="5000" dirty="0" err="1"/>
              <a:t>var</a:t>
            </a:r>
            <a:r>
              <a:rPr lang="de-DE" sz="50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Herzproblem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000" dirty="0"/>
              <a:t>(</a:t>
            </a:r>
            <a:r>
              <a:rPr lang="de-DE" sz="5000" dirty="0" err="1"/>
              <a:t>Kalp</a:t>
            </a:r>
            <a:r>
              <a:rPr lang="de-DE" sz="5000" dirty="0"/>
              <a:t> </a:t>
            </a:r>
            <a:r>
              <a:rPr lang="de-DE" sz="5000" dirty="0" err="1"/>
              <a:t>problemlerim</a:t>
            </a:r>
            <a:r>
              <a:rPr lang="de-DE" sz="5000" dirty="0"/>
              <a:t> </a:t>
            </a:r>
            <a:r>
              <a:rPr lang="de-DE" sz="5000" dirty="0" err="1"/>
              <a:t>var</a:t>
            </a:r>
            <a:r>
              <a:rPr lang="de-DE" sz="50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Fußproblem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000" dirty="0"/>
              <a:t>(</a:t>
            </a:r>
            <a:r>
              <a:rPr lang="de-DE" sz="5000" dirty="0" err="1"/>
              <a:t>Ayak</a:t>
            </a:r>
            <a:r>
              <a:rPr lang="de-DE" sz="5000" dirty="0"/>
              <a:t> </a:t>
            </a:r>
            <a:r>
              <a:rPr lang="de-DE" sz="5000" dirty="0" err="1"/>
              <a:t>problemlerim</a:t>
            </a:r>
            <a:r>
              <a:rPr lang="de-DE" sz="5000" dirty="0"/>
              <a:t> </a:t>
            </a:r>
            <a:r>
              <a:rPr lang="de-DE" sz="5000" dirty="0" err="1"/>
              <a:t>var</a:t>
            </a:r>
            <a:r>
              <a:rPr lang="de-DE" sz="5000" dirty="0"/>
              <a:t>.)</a:t>
            </a:r>
          </a:p>
          <a:p>
            <a:r>
              <a:rPr lang="de-DE" sz="8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Sprachproblem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8600" b="1" dirty="0"/>
              <a:t>. </a:t>
            </a:r>
            <a:r>
              <a:rPr lang="de-DE" sz="4500" dirty="0"/>
              <a:t>(</a:t>
            </a:r>
            <a:r>
              <a:rPr lang="de-DE" sz="4500" dirty="0" err="1"/>
              <a:t>Dil</a:t>
            </a:r>
            <a:r>
              <a:rPr lang="de-DE" sz="4500" dirty="0"/>
              <a:t> </a:t>
            </a:r>
            <a:r>
              <a:rPr lang="de-DE" sz="4500" dirty="0" err="1"/>
              <a:t>problemlerim</a:t>
            </a:r>
            <a:r>
              <a:rPr lang="de-DE" sz="4500" dirty="0"/>
              <a:t> </a:t>
            </a:r>
            <a:r>
              <a:rPr lang="de-DE" sz="4500" dirty="0" err="1"/>
              <a:t>var</a:t>
            </a:r>
            <a:r>
              <a:rPr lang="de-DE" sz="4500" dirty="0"/>
              <a:t>.)</a:t>
            </a:r>
          </a:p>
          <a:p>
            <a:r>
              <a:rPr lang="de-DE" sz="8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Gewichtsproblem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8600" b="1" dirty="0"/>
              <a:t>. </a:t>
            </a:r>
            <a:r>
              <a:rPr lang="de-DE" sz="5000" dirty="0"/>
              <a:t>(Kilo </a:t>
            </a:r>
            <a:r>
              <a:rPr lang="de-DE" sz="5000" dirty="0" err="1"/>
              <a:t>problemlerim</a:t>
            </a:r>
            <a:r>
              <a:rPr lang="de-DE" sz="5000" dirty="0"/>
              <a:t> </a:t>
            </a:r>
            <a:r>
              <a:rPr lang="de-DE" sz="5000" dirty="0" err="1"/>
              <a:t>var</a:t>
            </a:r>
            <a:r>
              <a:rPr lang="de-DE" sz="5000" dirty="0"/>
              <a:t>.)</a:t>
            </a:r>
          </a:p>
          <a:p>
            <a:r>
              <a:rPr lang="de-DE" sz="8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Blutdruckproblem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8600" b="1" dirty="0"/>
              <a:t>. </a:t>
            </a:r>
            <a:r>
              <a:rPr lang="de-DE" sz="5000" dirty="0"/>
              <a:t>(</a:t>
            </a:r>
            <a:r>
              <a:rPr lang="de-DE" sz="5000" dirty="0" err="1"/>
              <a:t>Tansiyon</a:t>
            </a:r>
            <a:r>
              <a:rPr lang="de-DE" sz="5000" dirty="0"/>
              <a:t> </a:t>
            </a:r>
            <a:r>
              <a:rPr lang="de-DE" sz="5000" dirty="0" err="1"/>
              <a:t>problemlerim</a:t>
            </a:r>
            <a:r>
              <a:rPr lang="de-DE" sz="5000" dirty="0"/>
              <a:t> </a:t>
            </a:r>
            <a:r>
              <a:rPr lang="de-DE" sz="5000" dirty="0" err="1"/>
              <a:t>var</a:t>
            </a:r>
            <a:r>
              <a:rPr lang="de-DE" sz="5000" dirty="0"/>
              <a:t>.)</a:t>
            </a:r>
          </a:p>
          <a:p>
            <a:r>
              <a:rPr lang="de-DE" sz="70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Ohrenproblem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000" b="1" dirty="0"/>
              <a:t>. </a:t>
            </a:r>
            <a:r>
              <a:rPr lang="de-DE" sz="5000" dirty="0"/>
              <a:t>(Kulak </a:t>
            </a:r>
            <a:r>
              <a:rPr lang="de-DE" sz="5000" dirty="0" err="1"/>
              <a:t>problemlerim</a:t>
            </a:r>
            <a:r>
              <a:rPr lang="de-DE" sz="5000" dirty="0"/>
              <a:t> </a:t>
            </a:r>
            <a:r>
              <a:rPr lang="de-DE" sz="5000" dirty="0" err="1"/>
              <a:t>var</a:t>
            </a:r>
            <a:r>
              <a:rPr lang="de-DE" sz="5000" dirty="0"/>
              <a:t>.)</a:t>
            </a:r>
          </a:p>
          <a:p>
            <a:endParaRPr lang="de-DE" sz="3900" dirty="0"/>
          </a:p>
        </p:txBody>
      </p:sp>
    </p:spTree>
    <p:extLst>
      <p:ext uri="{BB962C8B-B14F-4D97-AF65-F5344CB8AC3E}">
        <p14:creationId xmlns:p14="http://schemas.microsoft.com/office/powerpoint/2010/main" val="25807345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  <a:highlight>
                  <a:srgbClr val="FFFF00"/>
                </a:highlight>
              </a:rPr>
              <a:t>…probleme</a:t>
            </a:r>
            <a:r>
              <a:rPr lang="de-DE" sz="66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45740"/>
            <a:ext cx="12192000" cy="5412259"/>
          </a:xfrm>
        </p:spPr>
        <p:txBody>
          <a:bodyPr>
            <a:normAutofit fontScale="62500" lnSpcReduction="20000"/>
          </a:bodyPr>
          <a:lstStyle/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Bewegungsproblem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Hareket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Zeitproblem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100" dirty="0"/>
              <a:t>(Zaman </a:t>
            </a:r>
            <a:r>
              <a:rPr lang="de-DE" sz="5100" dirty="0" err="1"/>
              <a:t>problemi</a:t>
            </a:r>
            <a:r>
              <a:rPr lang="de-DE" sz="5100" dirty="0"/>
              <a:t> </a:t>
            </a:r>
            <a:r>
              <a:rPr lang="de-DE" sz="5100" dirty="0" err="1"/>
              <a:t>yaşıyorum</a:t>
            </a:r>
            <a:r>
              <a:rPr lang="de-DE" sz="51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Finanzproblem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4500" dirty="0"/>
              <a:t>(</a:t>
            </a:r>
            <a:r>
              <a:rPr lang="de-DE" sz="4500" dirty="0" err="1"/>
              <a:t>Maddi</a:t>
            </a:r>
            <a:r>
              <a:rPr lang="de-DE" sz="4500" dirty="0"/>
              <a:t> </a:t>
            </a:r>
            <a:r>
              <a:rPr lang="de-DE" sz="4500" dirty="0" err="1"/>
              <a:t>problemlerim</a:t>
            </a:r>
            <a:r>
              <a:rPr lang="de-DE" sz="4500" dirty="0"/>
              <a:t> </a:t>
            </a:r>
            <a:r>
              <a:rPr lang="de-DE" sz="4500" dirty="0" err="1"/>
              <a:t>var</a:t>
            </a:r>
            <a:r>
              <a:rPr lang="de-DE" sz="4500" dirty="0"/>
              <a:t>.)</a:t>
            </a:r>
          </a:p>
          <a:p>
            <a:r>
              <a:rPr lang="de-DE" sz="8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Kommunikationsproblem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86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İletişim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r>
              <a:rPr lang="de-DE" sz="86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Technikproblem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8600" b="1" dirty="0"/>
              <a:t>.</a:t>
            </a:r>
            <a:r>
              <a:rPr lang="de-DE" sz="3800" dirty="0"/>
              <a:t> (</a:t>
            </a:r>
            <a:r>
              <a:rPr lang="de-DE" sz="3800" dirty="0" err="1"/>
              <a:t>Teknik</a:t>
            </a:r>
            <a:r>
              <a:rPr lang="de-DE" sz="3800" dirty="0"/>
              <a:t> </a:t>
            </a:r>
            <a:r>
              <a:rPr lang="de-DE" sz="3800" dirty="0" err="1"/>
              <a:t>problemlerim</a:t>
            </a:r>
            <a:r>
              <a:rPr lang="de-DE" sz="3800" dirty="0"/>
              <a:t> </a:t>
            </a:r>
            <a:r>
              <a:rPr lang="de-DE" sz="3800" dirty="0" err="1"/>
              <a:t>var</a:t>
            </a:r>
            <a:r>
              <a:rPr lang="de-DE" sz="3800" dirty="0"/>
              <a:t>.)</a:t>
            </a:r>
          </a:p>
          <a:p>
            <a:r>
              <a:rPr lang="de-DE" sz="7700" b="1" dirty="0"/>
              <a:t>Ich habe </a:t>
            </a:r>
            <a:r>
              <a:rPr lang="de-DE" sz="7700" b="1" dirty="0">
                <a:solidFill>
                  <a:srgbClr val="00B050"/>
                </a:solidFill>
                <a:highlight>
                  <a:srgbClr val="FFFF00"/>
                </a:highlight>
              </a:rPr>
              <a:t>Beziehungsproblem</a:t>
            </a:r>
            <a:r>
              <a:rPr lang="de-DE" sz="7700" b="1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de-DE" sz="7700" b="1" dirty="0"/>
              <a:t>. </a:t>
            </a:r>
            <a:r>
              <a:rPr lang="de-DE" sz="5100" dirty="0"/>
              <a:t>(</a:t>
            </a:r>
            <a:r>
              <a:rPr lang="de-DE" sz="5100" dirty="0" err="1"/>
              <a:t>İlişki</a:t>
            </a:r>
            <a:r>
              <a:rPr lang="de-DE" sz="5100" dirty="0"/>
              <a:t> </a:t>
            </a:r>
            <a:r>
              <a:rPr lang="de-DE" sz="5100" dirty="0" err="1"/>
              <a:t>problemlerim</a:t>
            </a:r>
            <a:r>
              <a:rPr lang="de-DE" sz="5100" dirty="0"/>
              <a:t> </a:t>
            </a:r>
            <a:r>
              <a:rPr lang="de-DE" sz="5100" dirty="0" err="1"/>
              <a:t>var</a:t>
            </a:r>
            <a:r>
              <a:rPr lang="de-DE" sz="5100" dirty="0"/>
              <a:t>.)</a:t>
            </a:r>
          </a:p>
          <a:p>
            <a:endParaRPr lang="de-DE" sz="5500" dirty="0"/>
          </a:p>
        </p:txBody>
      </p:sp>
    </p:spTree>
    <p:extLst>
      <p:ext uri="{BB962C8B-B14F-4D97-AF65-F5344CB8AC3E}">
        <p14:creationId xmlns:p14="http://schemas.microsoft.com/office/powerpoint/2010/main" val="34961164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BB7D9C1F-173E-74A6-8955-0AD3AD4A2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52390"/>
            <a:ext cx="11044068" cy="65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407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264B906-175E-4097-F0D9-5319B57C3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06627"/>
            <a:ext cx="11056271" cy="48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037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EC443800-1DB4-03AD-CFAF-B22DD29C8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85610"/>
            <a:ext cx="11044068" cy="568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81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505BE73-A0D0-5AB4-6311-C1B769C56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59169"/>
            <a:ext cx="11056271" cy="453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116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E30F061C-103D-BDE0-CCF1-43D619E16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336118"/>
            <a:ext cx="11056271" cy="41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837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26D0D6BD-747A-6548-3296-C711DED4D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031034"/>
            <a:ext cx="11044068" cy="479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157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01D769A2-3616-EE92-D5A3-67B6D99D7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45610"/>
            <a:ext cx="11044068" cy="496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755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E517F8C-D9CE-A2D6-9C52-042FDE70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738152"/>
            <a:ext cx="11056271" cy="538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035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F74BE02-D3DF-1010-0260-49344A46C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705"/>
            <a:ext cx="12192000" cy="645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041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…</a:t>
            </a:r>
            <a:r>
              <a:rPr lang="de-DE" sz="6600" b="1" dirty="0" err="1">
                <a:solidFill>
                  <a:srgbClr val="FF0000"/>
                </a:solidFill>
              </a:rPr>
              <a:t>allergie</a:t>
            </a:r>
            <a:r>
              <a:rPr lang="de-DE" sz="66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7524"/>
            <a:ext cx="12192000" cy="5350476"/>
          </a:xfrm>
        </p:spPr>
        <p:txBody>
          <a:bodyPr>
            <a:normAutofit fontScale="92500"/>
          </a:bodyPr>
          <a:lstStyle/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Hundeallergie</a:t>
            </a:r>
            <a:r>
              <a:rPr lang="de-DE" sz="5400" b="1" dirty="0"/>
              <a:t>.</a:t>
            </a:r>
            <a:r>
              <a:rPr lang="de-DE" sz="3200" dirty="0"/>
              <a:t> (</a:t>
            </a:r>
            <a:r>
              <a:rPr lang="de-DE" sz="3200" dirty="0" err="1"/>
              <a:t>Köpek</a:t>
            </a:r>
            <a:r>
              <a:rPr lang="de-DE" sz="3200" dirty="0"/>
              <a:t> </a:t>
            </a:r>
            <a:r>
              <a:rPr lang="de-DE" sz="3200" dirty="0" err="1"/>
              <a:t>alerjim</a:t>
            </a:r>
            <a:r>
              <a:rPr lang="de-DE" sz="3200" dirty="0"/>
              <a:t> </a:t>
            </a:r>
            <a:r>
              <a:rPr lang="de-DE" sz="3200" dirty="0" err="1"/>
              <a:t>var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Nussallergie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Kuruyemiş</a:t>
            </a:r>
            <a:r>
              <a:rPr lang="de-DE" sz="3200" dirty="0"/>
              <a:t> </a:t>
            </a:r>
            <a:r>
              <a:rPr lang="de-DE" sz="3200" dirty="0" err="1"/>
              <a:t>alerjim</a:t>
            </a:r>
            <a:r>
              <a:rPr lang="de-DE" sz="3200" dirty="0"/>
              <a:t> </a:t>
            </a:r>
            <a:r>
              <a:rPr lang="de-DE" sz="3200" dirty="0" err="1"/>
              <a:t>var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Glutenallergie</a:t>
            </a:r>
            <a:r>
              <a:rPr lang="de-DE" sz="5400" b="1" dirty="0"/>
              <a:t>. </a:t>
            </a:r>
            <a:r>
              <a:rPr lang="de-DE" sz="3200" dirty="0"/>
              <a:t>(Gluten </a:t>
            </a:r>
            <a:r>
              <a:rPr lang="de-DE" sz="3200" dirty="0" err="1"/>
              <a:t>alerjim</a:t>
            </a:r>
            <a:r>
              <a:rPr lang="de-DE" sz="3200" dirty="0"/>
              <a:t> </a:t>
            </a:r>
            <a:r>
              <a:rPr lang="de-DE" sz="3200" dirty="0" err="1"/>
              <a:t>var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Fischallergie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Balık</a:t>
            </a:r>
            <a:r>
              <a:rPr lang="de-DE" sz="3200" dirty="0"/>
              <a:t> </a:t>
            </a:r>
            <a:r>
              <a:rPr lang="de-DE" sz="3200" dirty="0" err="1"/>
              <a:t>alerjim</a:t>
            </a:r>
            <a:r>
              <a:rPr lang="de-DE" sz="3200" dirty="0"/>
              <a:t> </a:t>
            </a:r>
            <a:r>
              <a:rPr lang="de-DE" sz="3200" dirty="0" err="1"/>
              <a:t>var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Schimmelallergie</a:t>
            </a:r>
            <a:r>
              <a:rPr lang="de-DE" sz="5400" b="1" dirty="0"/>
              <a:t>. </a:t>
            </a:r>
            <a:r>
              <a:rPr lang="de-DE" sz="2600" dirty="0"/>
              <a:t>(</a:t>
            </a:r>
            <a:r>
              <a:rPr lang="de-DE" sz="2600" dirty="0" err="1"/>
              <a:t>Küf</a:t>
            </a:r>
            <a:r>
              <a:rPr lang="de-DE" sz="2600" dirty="0"/>
              <a:t> </a:t>
            </a:r>
            <a:r>
              <a:rPr lang="de-DE" sz="2600" dirty="0" err="1"/>
              <a:t>alerjim</a:t>
            </a:r>
            <a:r>
              <a:rPr lang="de-DE" sz="2600" dirty="0"/>
              <a:t> </a:t>
            </a:r>
            <a:r>
              <a:rPr lang="de-DE" sz="2600" dirty="0" err="1"/>
              <a:t>var</a:t>
            </a:r>
            <a:r>
              <a:rPr lang="de-DE" sz="26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Sojaallergie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Soya</a:t>
            </a:r>
            <a:r>
              <a:rPr lang="de-DE" sz="3200" dirty="0"/>
              <a:t> </a:t>
            </a:r>
            <a:r>
              <a:rPr lang="de-DE" sz="3200" dirty="0" err="1"/>
              <a:t>alerjim</a:t>
            </a:r>
            <a:r>
              <a:rPr lang="de-DE" sz="3200" dirty="0"/>
              <a:t> </a:t>
            </a:r>
            <a:r>
              <a:rPr lang="de-DE" sz="3200" dirty="0" err="1"/>
              <a:t>var</a:t>
            </a:r>
            <a:r>
              <a:rPr lang="de-DE" sz="3200" dirty="0"/>
              <a:t>.)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4108477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…</a:t>
            </a:r>
            <a:r>
              <a:rPr lang="de-DE" sz="6600" b="1" dirty="0" err="1">
                <a:solidFill>
                  <a:srgbClr val="FF0000"/>
                </a:solidFill>
              </a:rPr>
              <a:t>allergie</a:t>
            </a:r>
            <a:r>
              <a:rPr lang="de-DE" sz="66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6822"/>
            <a:ext cx="12192000" cy="5721178"/>
          </a:xfrm>
        </p:spPr>
        <p:txBody>
          <a:bodyPr>
            <a:normAutofit fontScale="92500" lnSpcReduction="10000"/>
          </a:bodyPr>
          <a:lstStyle/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Insektenstichallergie</a:t>
            </a:r>
            <a:r>
              <a:rPr lang="de-DE" sz="5400" b="1" dirty="0"/>
              <a:t>. </a:t>
            </a:r>
            <a:r>
              <a:rPr lang="de-DE" dirty="0"/>
              <a:t>(</a:t>
            </a:r>
            <a:r>
              <a:rPr lang="de-DE" dirty="0" err="1"/>
              <a:t>Böcek</a:t>
            </a:r>
            <a:r>
              <a:rPr lang="de-DE" dirty="0"/>
              <a:t> </a:t>
            </a:r>
            <a:r>
              <a:rPr lang="de-DE" dirty="0" err="1"/>
              <a:t>ısırığına</a:t>
            </a:r>
            <a:r>
              <a:rPr lang="de-DE" dirty="0"/>
              <a:t> </a:t>
            </a:r>
            <a:r>
              <a:rPr lang="de-DE" dirty="0" err="1"/>
              <a:t>karşı</a:t>
            </a:r>
            <a:r>
              <a:rPr lang="de-DE" dirty="0"/>
              <a:t> </a:t>
            </a:r>
            <a:r>
              <a:rPr lang="de-DE" dirty="0" err="1"/>
              <a:t>alerjim</a:t>
            </a:r>
            <a:r>
              <a:rPr lang="de-DE" dirty="0"/>
              <a:t> </a:t>
            </a:r>
            <a:r>
              <a:rPr lang="de-DE" dirty="0" err="1"/>
              <a:t>var</a:t>
            </a:r>
            <a:r>
              <a:rPr lang="de-DE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Schalenfrüchteallergie</a:t>
            </a:r>
            <a:r>
              <a:rPr lang="de-DE" sz="5400" b="1" dirty="0"/>
              <a:t>. </a:t>
            </a:r>
            <a:r>
              <a:rPr lang="de-DE" dirty="0"/>
              <a:t>(</a:t>
            </a:r>
            <a:r>
              <a:rPr lang="de-DE" dirty="0" err="1"/>
              <a:t>Kabuklu</a:t>
            </a:r>
            <a:r>
              <a:rPr lang="de-DE" dirty="0"/>
              <a:t> </a:t>
            </a:r>
            <a:r>
              <a:rPr lang="de-DE" dirty="0" err="1"/>
              <a:t>yemiş</a:t>
            </a:r>
            <a:r>
              <a:rPr lang="de-DE" dirty="0"/>
              <a:t> </a:t>
            </a:r>
            <a:r>
              <a:rPr lang="de-DE" dirty="0" err="1"/>
              <a:t>alerjim</a:t>
            </a:r>
            <a:r>
              <a:rPr lang="de-DE" dirty="0"/>
              <a:t> </a:t>
            </a:r>
            <a:r>
              <a:rPr lang="de-DE" dirty="0" err="1"/>
              <a:t>var</a:t>
            </a:r>
            <a:r>
              <a:rPr lang="de-DE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Eiweißallergie</a:t>
            </a:r>
            <a:r>
              <a:rPr lang="de-DE" sz="5400" b="1" dirty="0"/>
              <a:t>.</a:t>
            </a:r>
            <a:r>
              <a:rPr lang="de-DE" dirty="0"/>
              <a:t> (</a:t>
            </a:r>
            <a:r>
              <a:rPr lang="de-DE" dirty="0" err="1"/>
              <a:t>Yumurta</a:t>
            </a:r>
            <a:r>
              <a:rPr lang="de-DE" dirty="0"/>
              <a:t> </a:t>
            </a:r>
            <a:r>
              <a:rPr lang="de-DE" dirty="0" err="1"/>
              <a:t>beyazına</a:t>
            </a:r>
            <a:r>
              <a:rPr lang="de-DE" dirty="0"/>
              <a:t> </a:t>
            </a:r>
            <a:r>
              <a:rPr lang="de-DE" dirty="0" err="1"/>
              <a:t>alerjim</a:t>
            </a:r>
            <a:r>
              <a:rPr lang="de-DE" dirty="0"/>
              <a:t> </a:t>
            </a:r>
            <a:r>
              <a:rPr lang="de-DE" dirty="0" err="1"/>
              <a:t>var</a:t>
            </a:r>
            <a:r>
              <a:rPr lang="de-DE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Tomatenallergie</a:t>
            </a:r>
            <a:r>
              <a:rPr lang="de-DE" sz="5400" b="1" dirty="0"/>
              <a:t>. </a:t>
            </a:r>
            <a:r>
              <a:rPr lang="de-DE" sz="2200" dirty="0"/>
              <a:t>(</a:t>
            </a:r>
            <a:r>
              <a:rPr lang="de-DE" sz="2200" dirty="0" err="1"/>
              <a:t>Domates</a:t>
            </a:r>
            <a:r>
              <a:rPr lang="de-DE" sz="2200" dirty="0"/>
              <a:t> </a:t>
            </a:r>
            <a:r>
              <a:rPr lang="de-DE" sz="2200" dirty="0" err="1"/>
              <a:t>alerjim</a:t>
            </a:r>
            <a:r>
              <a:rPr lang="de-DE" sz="2200" dirty="0"/>
              <a:t> </a:t>
            </a:r>
            <a:r>
              <a:rPr lang="de-DE" sz="2200" dirty="0" err="1"/>
              <a:t>var</a:t>
            </a:r>
            <a:r>
              <a:rPr lang="de-DE" sz="22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Parfümallergie</a:t>
            </a:r>
            <a:r>
              <a:rPr lang="de-DE" sz="5400" b="1" dirty="0"/>
              <a:t>. </a:t>
            </a:r>
            <a:r>
              <a:rPr lang="de-DE" sz="3000" dirty="0"/>
              <a:t>(Parfüm </a:t>
            </a:r>
            <a:r>
              <a:rPr lang="de-DE" sz="3000" dirty="0" err="1"/>
              <a:t>alerjim</a:t>
            </a:r>
            <a:r>
              <a:rPr lang="de-DE" sz="3000" dirty="0"/>
              <a:t> </a:t>
            </a:r>
            <a:r>
              <a:rPr lang="de-DE" sz="3000" dirty="0" err="1"/>
              <a:t>var</a:t>
            </a:r>
            <a:r>
              <a:rPr lang="de-DE" sz="30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Sonnenallergie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Güneşe</a:t>
            </a:r>
            <a:r>
              <a:rPr lang="de-DE" sz="3200" dirty="0"/>
              <a:t> </a:t>
            </a:r>
            <a:r>
              <a:rPr lang="de-DE" sz="3200" dirty="0" err="1"/>
              <a:t>karşı</a:t>
            </a:r>
            <a:r>
              <a:rPr lang="de-DE" sz="3200" dirty="0"/>
              <a:t> </a:t>
            </a:r>
            <a:r>
              <a:rPr lang="de-DE" sz="3200" dirty="0" err="1"/>
              <a:t>alerjim</a:t>
            </a:r>
            <a:r>
              <a:rPr lang="de-DE" sz="3200" dirty="0"/>
              <a:t> </a:t>
            </a:r>
            <a:r>
              <a:rPr lang="de-DE" sz="3200" dirty="0" err="1"/>
              <a:t>var</a:t>
            </a:r>
            <a:r>
              <a:rPr lang="de-DE" sz="3200" dirty="0"/>
              <a:t>.)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31771807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Allergie </a:t>
            </a:r>
            <a:r>
              <a:rPr lang="de-DE" sz="6600" b="1" dirty="0"/>
              <a:t>gegen</a:t>
            </a:r>
            <a:r>
              <a:rPr lang="de-DE" sz="6600" b="1" dirty="0">
                <a:solidFill>
                  <a:srgbClr val="FF0000"/>
                </a:solidFill>
              </a:rPr>
              <a:t> </a:t>
            </a:r>
            <a:r>
              <a:rPr lang="de-DE" sz="6600" b="1" dirty="0"/>
              <a:t>...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9242"/>
            <a:ext cx="12192000" cy="5498757"/>
          </a:xfrm>
        </p:spPr>
        <p:txBody>
          <a:bodyPr>
            <a:normAutofit fontScale="92500" lnSpcReduction="20000"/>
          </a:bodyPr>
          <a:lstStyle/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Allergie</a:t>
            </a:r>
            <a:r>
              <a:rPr lang="de-DE" sz="4400" b="1" dirty="0"/>
              <a:t> gegen arrogant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0000FF"/>
                </a:solidFill>
                <a:highlight>
                  <a:srgbClr val="FFFF00"/>
                </a:highlight>
              </a:rPr>
              <a:t>Menschen</a:t>
            </a:r>
            <a:r>
              <a:rPr lang="de-DE" sz="4400" b="1" dirty="0"/>
              <a:t>. </a:t>
            </a:r>
            <a:r>
              <a:rPr lang="de-DE" sz="2000" dirty="0"/>
              <a:t>(</a:t>
            </a:r>
            <a:r>
              <a:rPr lang="de-DE" sz="2000" dirty="0" err="1"/>
              <a:t>Kibirli</a:t>
            </a:r>
            <a:r>
              <a:rPr lang="de-DE" sz="2000" dirty="0"/>
              <a:t> </a:t>
            </a:r>
            <a:r>
              <a:rPr lang="de-DE" sz="2000" dirty="0" err="1"/>
              <a:t>insanlara</a:t>
            </a:r>
            <a:r>
              <a:rPr lang="de-DE" sz="2000" dirty="0"/>
              <a:t> </a:t>
            </a:r>
            <a:r>
              <a:rPr lang="de-DE" sz="2000" dirty="0" err="1"/>
              <a:t>karşı</a:t>
            </a:r>
            <a:r>
              <a:rPr lang="de-DE" sz="2000" dirty="0"/>
              <a:t> </a:t>
            </a:r>
            <a:r>
              <a:rPr lang="de-DE" sz="2000" dirty="0" err="1"/>
              <a:t>alerjim</a:t>
            </a:r>
            <a:r>
              <a:rPr lang="de-DE" sz="2000" dirty="0"/>
              <a:t> </a:t>
            </a:r>
            <a:r>
              <a:rPr lang="de-DE" sz="2000" dirty="0" err="1"/>
              <a:t>var</a:t>
            </a:r>
            <a:r>
              <a:rPr lang="de-DE" sz="20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Allergie</a:t>
            </a:r>
            <a:r>
              <a:rPr lang="de-DE" sz="4400" b="1" dirty="0"/>
              <a:t> gegen </a:t>
            </a:r>
            <a:r>
              <a:rPr lang="de-DE" sz="4400" b="1" dirty="0">
                <a:solidFill>
                  <a:srgbClr val="00B050"/>
                </a:solidFill>
              </a:rPr>
              <a:t>Lügen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Yalanlara</a:t>
            </a:r>
            <a:r>
              <a:rPr lang="de-DE" sz="2400" dirty="0"/>
              <a:t> </a:t>
            </a:r>
            <a:r>
              <a:rPr lang="de-DE" sz="2400" dirty="0" err="1"/>
              <a:t>karşı</a:t>
            </a:r>
            <a:r>
              <a:rPr lang="de-DE" sz="2400" dirty="0"/>
              <a:t> </a:t>
            </a:r>
            <a:r>
              <a:rPr lang="de-DE" sz="2400" dirty="0" err="1"/>
              <a:t>alerjim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Allergie</a:t>
            </a:r>
            <a:r>
              <a:rPr lang="de-DE" sz="4400" b="1" dirty="0"/>
              <a:t> gegen </a:t>
            </a:r>
            <a:r>
              <a:rPr lang="de-DE" sz="4400" b="1" dirty="0">
                <a:solidFill>
                  <a:srgbClr val="FF0000"/>
                </a:solidFill>
              </a:rPr>
              <a:t>Faulheit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Tembelliğe</a:t>
            </a:r>
            <a:r>
              <a:rPr lang="de-DE" sz="2400" dirty="0"/>
              <a:t> </a:t>
            </a:r>
            <a:r>
              <a:rPr lang="de-DE" sz="2400" dirty="0" err="1"/>
              <a:t>karşı</a:t>
            </a:r>
            <a:r>
              <a:rPr lang="de-DE" sz="2400" dirty="0"/>
              <a:t> </a:t>
            </a:r>
            <a:r>
              <a:rPr lang="de-DE" sz="2400" dirty="0" err="1"/>
              <a:t>alerjim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Allergie</a:t>
            </a:r>
            <a:r>
              <a:rPr lang="de-DE" sz="4400" b="1" dirty="0"/>
              <a:t> gegen schlecht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Laune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Kötü</a:t>
            </a:r>
            <a:r>
              <a:rPr lang="de-DE" sz="2400" dirty="0"/>
              <a:t> ruh </a:t>
            </a:r>
            <a:r>
              <a:rPr lang="de-DE" sz="2400" dirty="0" err="1"/>
              <a:t>hallerine</a:t>
            </a:r>
            <a:r>
              <a:rPr lang="de-DE" sz="2400" dirty="0"/>
              <a:t> </a:t>
            </a:r>
            <a:r>
              <a:rPr lang="de-DE" sz="2400" dirty="0" err="1"/>
              <a:t>karşı</a:t>
            </a:r>
            <a:r>
              <a:rPr lang="de-DE" sz="2400" dirty="0"/>
              <a:t> </a:t>
            </a:r>
            <a:r>
              <a:rPr lang="de-DE" sz="2400" dirty="0" err="1"/>
              <a:t>alerjim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Allergie</a:t>
            </a:r>
            <a:r>
              <a:rPr lang="de-DE" sz="4400" b="1" dirty="0"/>
              <a:t> gegen </a:t>
            </a:r>
            <a:r>
              <a:rPr lang="de-DE" sz="4400" b="1" dirty="0">
                <a:solidFill>
                  <a:srgbClr val="FF0000"/>
                </a:solidFill>
              </a:rPr>
              <a:t>Unpünktlichkeit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Dakik</a:t>
            </a:r>
            <a:r>
              <a:rPr lang="de-DE" sz="2400" dirty="0"/>
              <a:t> </a:t>
            </a:r>
            <a:r>
              <a:rPr lang="de-DE" sz="2400" dirty="0" err="1"/>
              <a:t>olmayan</a:t>
            </a:r>
            <a:r>
              <a:rPr lang="de-DE" sz="2400" dirty="0"/>
              <a:t> </a:t>
            </a:r>
            <a:r>
              <a:rPr lang="de-DE" sz="2400" dirty="0" err="1"/>
              <a:t>insanlara</a:t>
            </a:r>
            <a:r>
              <a:rPr lang="de-DE" sz="2400" dirty="0"/>
              <a:t> </a:t>
            </a:r>
            <a:r>
              <a:rPr lang="de-DE" sz="2400" dirty="0" err="1"/>
              <a:t>karşı</a:t>
            </a:r>
            <a:r>
              <a:rPr lang="de-DE" sz="2400" dirty="0"/>
              <a:t> </a:t>
            </a:r>
            <a:r>
              <a:rPr lang="de-DE" sz="2400" dirty="0" err="1"/>
              <a:t>alerjim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Allergie</a:t>
            </a:r>
            <a:r>
              <a:rPr lang="de-DE" sz="4400" b="1" dirty="0"/>
              <a:t> gegen </a:t>
            </a:r>
            <a:r>
              <a:rPr lang="de-DE" sz="4400" b="1" dirty="0">
                <a:solidFill>
                  <a:srgbClr val="0000FF"/>
                </a:solidFill>
              </a:rPr>
              <a:t>Egoismus</a:t>
            </a:r>
            <a:r>
              <a:rPr lang="de-DE" sz="4400" b="1" dirty="0"/>
              <a:t>. </a:t>
            </a:r>
            <a:r>
              <a:rPr lang="de-DE" dirty="0"/>
              <a:t>(</a:t>
            </a:r>
            <a:r>
              <a:rPr lang="de-DE" dirty="0" err="1"/>
              <a:t>Bencilliğe</a:t>
            </a:r>
            <a:r>
              <a:rPr lang="de-DE" dirty="0"/>
              <a:t> </a:t>
            </a:r>
            <a:r>
              <a:rPr lang="de-DE" dirty="0" err="1"/>
              <a:t>karşı</a:t>
            </a:r>
            <a:r>
              <a:rPr lang="de-DE" dirty="0"/>
              <a:t> </a:t>
            </a:r>
            <a:r>
              <a:rPr lang="de-DE" dirty="0" err="1"/>
              <a:t>alerjim</a:t>
            </a:r>
            <a:r>
              <a:rPr lang="de-DE" dirty="0"/>
              <a:t> </a:t>
            </a:r>
            <a:r>
              <a:rPr lang="de-DE" dirty="0" err="1"/>
              <a:t>var</a:t>
            </a:r>
            <a:r>
              <a:rPr lang="de-DE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Allergie</a:t>
            </a:r>
            <a:r>
              <a:rPr lang="de-DE" sz="4400" b="1" dirty="0"/>
              <a:t> gegen </a:t>
            </a:r>
            <a:r>
              <a:rPr lang="de-DE" sz="4400" b="1" dirty="0">
                <a:solidFill>
                  <a:srgbClr val="FF0000"/>
                </a:solidFill>
              </a:rPr>
              <a:t>Streitlust</a:t>
            </a:r>
            <a:r>
              <a:rPr lang="de-DE" sz="4400" b="1" dirty="0"/>
              <a:t>. </a:t>
            </a:r>
            <a:r>
              <a:rPr lang="de-DE" dirty="0"/>
              <a:t>(</a:t>
            </a:r>
            <a:r>
              <a:rPr lang="de-DE" dirty="0" err="1"/>
              <a:t>Kavga</a:t>
            </a:r>
            <a:r>
              <a:rPr lang="de-DE" dirty="0"/>
              <a:t> </a:t>
            </a:r>
            <a:r>
              <a:rPr lang="de-DE" dirty="0" err="1"/>
              <a:t>meraklısı</a:t>
            </a:r>
            <a:r>
              <a:rPr lang="de-DE" dirty="0"/>
              <a:t> </a:t>
            </a:r>
            <a:r>
              <a:rPr lang="de-DE" dirty="0" err="1"/>
              <a:t>insanlara</a:t>
            </a:r>
            <a:r>
              <a:rPr lang="de-DE" dirty="0"/>
              <a:t> </a:t>
            </a:r>
            <a:r>
              <a:rPr lang="de-DE" dirty="0" err="1"/>
              <a:t>karşı</a:t>
            </a:r>
            <a:r>
              <a:rPr lang="de-DE" dirty="0"/>
              <a:t> </a:t>
            </a:r>
            <a:r>
              <a:rPr lang="de-DE" dirty="0" err="1"/>
              <a:t>alerjim</a:t>
            </a:r>
            <a:r>
              <a:rPr lang="de-DE" dirty="0"/>
              <a:t> </a:t>
            </a:r>
            <a:r>
              <a:rPr lang="de-DE" dirty="0" err="1"/>
              <a:t>var</a:t>
            </a:r>
            <a:r>
              <a:rPr lang="de-DE" dirty="0"/>
              <a:t>.)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3036363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3EA28610-9DCE-0F50-3683-510DD7234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8" y="0"/>
            <a:ext cx="12010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30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90DE97C-CB07-069B-1C59-E1BB3E321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51" y="902898"/>
            <a:ext cx="10433898" cy="505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478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1C780D6-7E11-31C1-5017-782F9129E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022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90EE3149-CB40-FD2F-17E0-49367BFBB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64932"/>
            <a:ext cx="11044068" cy="55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00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…angst.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1600"/>
            <a:ext cx="12192000" cy="5486400"/>
          </a:xfrm>
        </p:spPr>
        <p:txBody>
          <a:bodyPr>
            <a:normAutofit fontScale="92500" lnSpcReduction="20000"/>
          </a:bodyPr>
          <a:lstStyle/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Platzangst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Klostrofobim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Prüfungsangst</a:t>
            </a:r>
            <a:r>
              <a:rPr lang="de-DE" sz="5400" b="1" dirty="0"/>
              <a:t>. </a:t>
            </a:r>
            <a:r>
              <a:rPr lang="de-DE" sz="3300" dirty="0"/>
              <a:t>(</a:t>
            </a:r>
            <a:r>
              <a:rPr lang="de-DE" sz="3300" dirty="0" err="1"/>
              <a:t>Sınav</a:t>
            </a:r>
            <a:r>
              <a:rPr lang="de-DE" sz="3300" dirty="0"/>
              <a:t> </a:t>
            </a:r>
            <a:r>
              <a:rPr lang="de-DE" sz="3300" dirty="0" err="1"/>
              <a:t>korkum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Verlustangst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Kaybetme</a:t>
            </a:r>
            <a:r>
              <a:rPr lang="de-DE" sz="3600" dirty="0"/>
              <a:t> </a:t>
            </a:r>
            <a:r>
              <a:rPr lang="de-DE" sz="3600" dirty="0" err="1"/>
              <a:t>korkum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Versagensangst</a:t>
            </a:r>
            <a:r>
              <a:rPr lang="de-DE" sz="5400" b="1" dirty="0"/>
              <a:t>.</a:t>
            </a:r>
            <a:r>
              <a:rPr lang="de-DE" sz="4800" b="1" dirty="0"/>
              <a:t> </a:t>
            </a:r>
            <a:r>
              <a:rPr lang="de-DE" sz="3000" dirty="0"/>
              <a:t>(</a:t>
            </a:r>
            <a:r>
              <a:rPr lang="de-DE" sz="3000" dirty="0" err="1"/>
              <a:t>Başarısızlık</a:t>
            </a:r>
            <a:r>
              <a:rPr lang="de-DE" sz="3000" dirty="0"/>
              <a:t> </a:t>
            </a:r>
            <a:r>
              <a:rPr lang="de-DE" sz="3000" dirty="0" err="1"/>
              <a:t>korkum</a:t>
            </a:r>
            <a:r>
              <a:rPr lang="de-DE" sz="3000" dirty="0"/>
              <a:t> </a:t>
            </a:r>
            <a:r>
              <a:rPr lang="de-DE" sz="3000" dirty="0" err="1"/>
              <a:t>var</a:t>
            </a:r>
            <a:r>
              <a:rPr lang="de-DE" sz="30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Todesangst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Ölüm</a:t>
            </a:r>
            <a:r>
              <a:rPr lang="de-DE" sz="3600" dirty="0"/>
              <a:t> </a:t>
            </a:r>
            <a:r>
              <a:rPr lang="de-DE" sz="3600" dirty="0" err="1"/>
              <a:t>korkum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Trennungsangst</a:t>
            </a:r>
            <a:r>
              <a:rPr lang="de-DE" sz="5400" b="1" dirty="0"/>
              <a:t>.</a:t>
            </a:r>
            <a:r>
              <a:rPr lang="de-DE" sz="3300" dirty="0"/>
              <a:t> (</a:t>
            </a:r>
            <a:r>
              <a:rPr lang="de-DE" sz="3300" dirty="0" err="1"/>
              <a:t>Ayrılma</a:t>
            </a:r>
            <a:r>
              <a:rPr lang="de-DE" sz="3300" dirty="0"/>
              <a:t> </a:t>
            </a:r>
            <a:r>
              <a:rPr lang="de-DE" sz="3300" dirty="0" err="1"/>
              <a:t>korkum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Spinnenangst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Örümcek</a:t>
            </a:r>
            <a:r>
              <a:rPr lang="de-DE" sz="3600" dirty="0"/>
              <a:t> </a:t>
            </a:r>
            <a:r>
              <a:rPr lang="de-DE" sz="3600" dirty="0" err="1"/>
              <a:t>korkum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Zahnarztangst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Dişçi</a:t>
            </a:r>
            <a:r>
              <a:rPr lang="de-DE" sz="3600" dirty="0"/>
              <a:t> </a:t>
            </a:r>
            <a:r>
              <a:rPr lang="de-DE" sz="3600" dirty="0" err="1"/>
              <a:t>korkum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5386403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…angst.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23318"/>
            <a:ext cx="12192000" cy="5634681"/>
          </a:xfrm>
        </p:spPr>
        <p:txBody>
          <a:bodyPr>
            <a:normAutofit fontScale="92500" lnSpcReduction="10000"/>
          </a:bodyPr>
          <a:lstStyle/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Zukunftsangst</a:t>
            </a:r>
            <a:r>
              <a:rPr lang="de-DE" sz="5400" b="1" dirty="0"/>
              <a:t>. </a:t>
            </a:r>
            <a:r>
              <a:rPr lang="de-DE" sz="3000" dirty="0"/>
              <a:t>(</a:t>
            </a:r>
            <a:r>
              <a:rPr lang="de-DE" sz="3000" dirty="0" err="1"/>
              <a:t>Gelecek</a:t>
            </a:r>
            <a:r>
              <a:rPr lang="de-DE" sz="3000" dirty="0"/>
              <a:t> </a:t>
            </a:r>
            <a:r>
              <a:rPr lang="de-DE" sz="3000" dirty="0" err="1"/>
              <a:t>korkum</a:t>
            </a:r>
            <a:r>
              <a:rPr lang="de-DE" sz="3000" dirty="0"/>
              <a:t> </a:t>
            </a:r>
            <a:r>
              <a:rPr lang="de-DE" sz="3000" dirty="0" err="1"/>
              <a:t>var</a:t>
            </a:r>
            <a:r>
              <a:rPr lang="de-DE" sz="30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Veränderungsangst</a:t>
            </a:r>
            <a:r>
              <a:rPr lang="de-DE" sz="5400" b="1" dirty="0"/>
              <a:t>. </a:t>
            </a:r>
            <a:r>
              <a:rPr lang="de-DE" sz="2600" dirty="0"/>
              <a:t>(</a:t>
            </a:r>
            <a:r>
              <a:rPr lang="de-DE" sz="2600" dirty="0" err="1"/>
              <a:t>Değişiklik</a:t>
            </a:r>
            <a:r>
              <a:rPr lang="de-DE" sz="2600" dirty="0"/>
              <a:t> </a:t>
            </a:r>
            <a:r>
              <a:rPr lang="de-DE" sz="2600" dirty="0" err="1"/>
              <a:t>korkum</a:t>
            </a:r>
            <a:r>
              <a:rPr lang="de-DE" sz="2600" dirty="0"/>
              <a:t> </a:t>
            </a:r>
            <a:r>
              <a:rPr lang="de-DE" sz="2600" dirty="0" err="1"/>
              <a:t>var</a:t>
            </a:r>
            <a:r>
              <a:rPr lang="de-DE" sz="2600" dirty="0"/>
              <a:t>.)</a:t>
            </a:r>
            <a:endParaRPr lang="de-DE" sz="3300" dirty="0"/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Redeangst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Konuşma</a:t>
            </a:r>
            <a:r>
              <a:rPr lang="de-DE" sz="3600" dirty="0"/>
              <a:t> </a:t>
            </a:r>
            <a:r>
              <a:rPr lang="de-DE" sz="3600" dirty="0" err="1"/>
              <a:t>yapma</a:t>
            </a:r>
            <a:r>
              <a:rPr lang="de-DE" sz="3600" dirty="0"/>
              <a:t> </a:t>
            </a:r>
            <a:r>
              <a:rPr lang="de-DE" sz="3600" dirty="0" err="1"/>
              <a:t>korkum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Wasserangst</a:t>
            </a:r>
            <a:r>
              <a:rPr lang="de-DE" sz="5400" b="1" dirty="0"/>
              <a:t>. </a:t>
            </a:r>
            <a:r>
              <a:rPr lang="de-DE" sz="3000" dirty="0"/>
              <a:t>(Su </a:t>
            </a:r>
            <a:r>
              <a:rPr lang="de-DE" sz="3000" dirty="0" err="1"/>
              <a:t>korkum</a:t>
            </a:r>
            <a:r>
              <a:rPr lang="de-DE" sz="3000" dirty="0"/>
              <a:t> </a:t>
            </a:r>
            <a:r>
              <a:rPr lang="de-DE" sz="3000" dirty="0" err="1"/>
              <a:t>var</a:t>
            </a:r>
            <a:r>
              <a:rPr lang="de-DE" sz="30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Feuerangst</a:t>
            </a:r>
            <a:r>
              <a:rPr lang="de-DE" sz="5400" b="1" dirty="0"/>
              <a:t>. </a:t>
            </a:r>
            <a:r>
              <a:rPr lang="de-DE" sz="3300" dirty="0"/>
              <a:t>(</a:t>
            </a:r>
            <a:r>
              <a:rPr lang="de-DE" sz="3300" dirty="0" err="1"/>
              <a:t>Ateş</a:t>
            </a:r>
            <a:r>
              <a:rPr lang="de-DE" sz="3300" dirty="0"/>
              <a:t> </a:t>
            </a:r>
            <a:r>
              <a:rPr lang="de-DE" sz="3300" dirty="0" err="1"/>
              <a:t>korkum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Nachtangst</a:t>
            </a:r>
            <a:r>
              <a:rPr lang="de-DE" sz="54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Gece</a:t>
            </a:r>
            <a:r>
              <a:rPr lang="de-DE" sz="3600" dirty="0"/>
              <a:t> </a:t>
            </a:r>
            <a:r>
              <a:rPr lang="de-DE" sz="3600" dirty="0" err="1"/>
              <a:t>korkum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Blutangst</a:t>
            </a:r>
            <a:r>
              <a:rPr lang="de-DE" sz="5400" b="1" dirty="0"/>
              <a:t>.</a:t>
            </a:r>
            <a:r>
              <a:rPr lang="de-DE" sz="3600" dirty="0"/>
              <a:t> (Kan </a:t>
            </a:r>
            <a:r>
              <a:rPr lang="de-DE" sz="3600" dirty="0" err="1"/>
              <a:t>korkum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6401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Angst </a:t>
            </a:r>
            <a:r>
              <a:rPr lang="de-DE" sz="6600" b="1" dirty="0"/>
              <a:t>vor ...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23318"/>
            <a:ext cx="12192000" cy="5634681"/>
          </a:xfrm>
        </p:spPr>
        <p:txBody>
          <a:bodyPr>
            <a:normAutofit fontScale="92500" lnSpcReduction="10000"/>
          </a:bodyPr>
          <a:lstStyle/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FF0000"/>
                </a:solidFill>
              </a:rPr>
              <a:t>der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Dunkelheit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Karanlıktan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00B050"/>
                </a:solidFill>
              </a:rPr>
              <a:t>Spinnen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Örümceklerden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FF0000"/>
                </a:solidFill>
              </a:rPr>
              <a:t>Höhe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Yükseklikten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00B050"/>
                </a:solidFill>
              </a:rPr>
              <a:t>Wasser</a:t>
            </a:r>
            <a:r>
              <a:rPr lang="de-DE" sz="5400" b="1" dirty="0"/>
              <a:t>.</a:t>
            </a:r>
            <a:r>
              <a:rPr lang="de-DE" dirty="0"/>
              <a:t> (Sudan </a:t>
            </a:r>
            <a:r>
              <a:rPr lang="de-DE" dirty="0" err="1"/>
              <a:t>korkuyorum</a:t>
            </a:r>
            <a:r>
              <a:rPr lang="de-DE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0000FF"/>
                </a:solidFill>
                <a:highlight>
                  <a:srgbClr val="FFFF00"/>
                </a:highlight>
              </a:rPr>
              <a:t>Hund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en</a:t>
            </a:r>
            <a:r>
              <a:rPr lang="de-DE" sz="5200" b="1" dirty="0"/>
              <a:t>. </a:t>
            </a:r>
            <a:r>
              <a:rPr lang="de-DE" sz="2600" dirty="0"/>
              <a:t>(</a:t>
            </a:r>
            <a:r>
              <a:rPr lang="de-DE" sz="2600" dirty="0" err="1"/>
              <a:t>Köpeklerden</a:t>
            </a:r>
            <a:r>
              <a:rPr lang="de-DE" sz="2600" dirty="0"/>
              <a:t> </a:t>
            </a:r>
            <a:r>
              <a:rPr lang="de-DE" sz="2600" dirty="0" err="1"/>
              <a:t>korkuyorum</a:t>
            </a:r>
            <a:r>
              <a:rPr lang="de-DE" sz="26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00B050"/>
                </a:solidFill>
              </a:rPr>
              <a:t>dem Fliegen</a:t>
            </a:r>
            <a:r>
              <a:rPr lang="de-DE" sz="5400" b="1" dirty="0"/>
              <a:t>. </a:t>
            </a:r>
            <a:r>
              <a:rPr lang="de-DE" dirty="0"/>
              <a:t>(</a:t>
            </a:r>
            <a:r>
              <a:rPr lang="de-DE" dirty="0" err="1"/>
              <a:t>Uçmaktan</a:t>
            </a:r>
            <a:r>
              <a:rPr lang="de-DE" dirty="0"/>
              <a:t> </a:t>
            </a:r>
            <a:r>
              <a:rPr lang="de-DE" dirty="0" err="1"/>
              <a:t>korkuyorum</a:t>
            </a:r>
            <a:r>
              <a:rPr lang="de-DE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0007082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Angst </a:t>
            </a:r>
            <a:r>
              <a:rPr lang="de-DE" sz="6600" b="1" dirty="0"/>
              <a:t>vor ...</a:t>
            </a:r>
            <a:endParaRPr lang="de-DE" sz="66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8670"/>
            <a:ext cx="12192000" cy="5449329"/>
          </a:xfrm>
        </p:spPr>
        <p:txBody>
          <a:bodyPr>
            <a:normAutofit fontScale="85000" lnSpcReduction="10000"/>
          </a:bodyPr>
          <a:lstStyle/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engen </a:t>
            </a:r>
            <a:r>
              <a:rPr lang="de-DE" sz="5400" b="1" dirty="0">
                <a:solidFill>
                  <a:srgbClr val="0000FF"/>
                </a:solidFill>
                <a:highlight>
                  <a:srgbClr val="FFFF00"/>
                </a:highlight>
              </a:rPr>
              <a:t>Räum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en</a:t>
            </a:r>
            <a:r>
              <a:rPr lang="de-DE" sz="5400" b="1" dirty="0"/>
              <a:t>. </a:t>
            </a:r>
            <a:r>
              <a:rPr lang="de-DE" dirty="0"/>
              <a:t>(Dar </a:t>
            </a:r>
            <a:r>
              <a:rPr lang="de-DE" dirty="0" err="1"/>
              <a:t>alanlardan</a:t>
            </a:r>
            <a:r>
              <a:rPr lang="de-DE" dirty="0"/>
              <a:t> </a:t>
            </a:r>
            <a:r>
              <a:rPr lang="de-DE" dirty="0" err="1"/>
              <a:t>korkuyorum</a:t>
            </a:r>
            <a:r>
              <a:rPr lang="de-DE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0000FF"/>
                </a:solidFill>
              </a:rPr>
              <a:t>dem Tod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Ölümden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Prüfungen</a:t>
            </a:r>
            <a:r>
              <a:rPr lang="de-DE" sz="5400" b="1" dirty="0"/>
              <a:t>. </a:t>
            </a:r>
            <a:r>
              <a:rPr lang="de-DE" dirty="0"/>
              <a:t>(</a:t>
            </a:r>
            <a:r>
              <a:rPr lang="de-DE" dirty="0" err="1"/>
              <a:t>Sınavlardan</a:t>
            </a:r>
            <a:r>
              <a:rPr lang="de-DE" dirty="0"/>
              <a:t> </a:t>
            </a:r>
            <a:r>
              <a:rPr lang="de-DE" dirty="0" err="1"/>
              <a:t>korkuyorum</a:t>
            </a:r>
            <a:r>
              <a:rPr lang="de-DE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Krankheiten</a:t>
            </a:r>
            <a:r>
              <a:rPr lang="de-DE" sz="52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Hastalıklardan</a:t>
            </a:r>
            <a:r>
              <a:rPr lang="de-DE" sz="2400" dirty="0"/>
              <a:t> </a:t>
            </a:r>
            <a:r>
              <a:rPr lang="de-DE" sz="2400" dirty="0" err="1"/>
              <a:t>korkuyorum</a:t>
            </a:r>
            <a:r>
              <a:rPr lang="de-DE" sz="24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Menschenmengen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Kalabalıklardan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</a:rPr>
              <a:t>Angst</a:t>
            </a:r>
            <a:r>
              <a:rPr lang="de-DE" sz="5400" b="1" dirty="0"/>
              <a:t> vor </a:t>
            </a:r>
            <a:r>
              <a:rPr lang="de-DE" sz="5400" b="1" dirty="0">
                <a:solidFill>
                  <a:srgbClr val="0000FF"/>
                </a:solidFill>
              </a:rPr>
              <a:t>Blitz</a:t>
            </a:r>
            <a:r>
              <a:rPr lang="de-DE" sz="5400" b="1" dirty="0"/>
              <a:t> und </a:t>
            </a:r>
            <a:r>
              <a:rPr lang="de-DE" sz="5400" b="1" dirty="0">
                <a:solidFill>
                  <a:srgbClr val="0000FF"/>
                </a:solidFill>
              </a:rPr>
              <a:t>Donner</a:t>
            </a:r>
            <a:r>
              <a:rPr lang="de-DE" sz="5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Şimşek</a:t>
            </a:r>
            <a:r>
              <a:rPr lang="de-DE" sz="3200" dirty="0"/>
              <a:t> ve </a:t>
            </a:r>
            <a:r>
              <a:rPr lang="de-DE" sz="3200" dirty="0" err="1"/>
              <a:t>gök</a:t>
            </a:r>
            <a:r>
              <a:rPr lang="de-DE" sz="3200" dirty="0"/>
              <a:t> </a:t>
            </a:r>
            <a:r>
              <a:rPr lang="de-DE" sz="3200" dirty="0" err="1"/>
              <a:t>gürültüsünden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  <a:endParaRPr lang="de-DE" sz="5400" dirty="0"/>
          </a:p>
        </p:txBody>
      </p:sp>
    </p:spTree>
    <p:extLst>
      <p:ext uri="{BB962C8B-B14F-4D97-AF65-F5344CB8AC3E}">
        <p14:creationId xmlns:p14="http://schemas.microsoft.com/office/powerpoint/2010/main" val="18143712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</a:rPr>
              <a:t>Angst </a:t>
            </a:r>
            <a:r>
              <a:rPr lang="de-DE" sz="6600" b="1" dirty="0"/>
              <a:t>vor ...</a:t>
            </a:r>
            <a:endParaRPr lang="de-DE" sz="66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23318"/>
            <a:ext cx="12192000" cy="5634681"/>
          </a:xfrm>
        </p:spPr>
        <p:txBody>
          <a:bodyPr>
            <a:normAutofit fontScale="92500"/>
          </a:bodyPr>
          <a:lstStyle/>
          <a:p>
            <a:r>
              <a:rPr lang="de-DE" sz="4400" b="1" dirty="0"/>
              <a:t>Ich habe </a:t>
            </a:r>
            <a:r>
              <a:rPr lang="de-DE" sz="4400" b="1" dirty="0">
                <a:solidFill>
                  <a:srgbClr val="FF0000"/>
                </a:solidFill>
              </a:rPr>
              <a:t>Angst</a:t>
            </a:r>
            <a:r>
              <a:rPr lang="de-DE" sz="4400" b="1" dirty="0"/>
              <a:t> vor </a:t>
            </a:r>
            <a:r>
              <a:rPr lang="de-DE" sz="4400" b="1" dirty="0">
                <a:solidFill>
                  <a:srgbClr val="FF0000"/>
                </a:solidFill>
              </a:rPr>
              <a:t>Einsamkeit</a:t>
            </a:r>
            <a:r>
              <a:rPr lang="de-DE" sz="4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Yalnızlıktan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4400" b="1" dirty="0"/>
              <a:t>Ich habe </a:t>
            </a:r>
            <a:r>
              <a:rPr lang="de-DE" sz="4400" b="1" dirty="0">
                <a:solidFill>
                  <a:srgbClr val="FF0000"/>
                </a:solidFill>
              </a:rPr>
              <a:t>Angst</a:t>
            </a:r>
            <a:r>
              <a:rPr lang="de-DE" sz="4400" b="1" dirty="0"/>
              <a:t> vor </a:t>
            </a:r>
            <a:r>
              <a:rPr lang="de-DE" sz="4400" b="1" dirty="0">
                <a:solidFill>
                  <a:srgbClr val="0000FF"/>
                </a:solidFill>
              </a:rPr>
              <a:t>Verlust</a:t>
            </a:r>
            <a:r>
              <a:rPr lang="de-DE" sz="4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Kaybetmekten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4400" b="1" dirty="0"/>
              <a:t>Ich habe </a:t>
            </a:r>
            <a:r>
              <a:rPr lang="de-DE" sz="4400" b="1" dirty="0">
                <a:solidFill>
                  <a:srgbClr val="FF0000"/>
                </a:solidFill>
              </a:rPr>
              <a:t>Angst</a:t>
            </a:r>
            <a:r>
              <a:rPr lang="de-DE" sz="4400" b="1" dirty="0"/>
              <a:t> vor </a:t>
            </a:r>
            <a:r>
              <a:rPr lang="de-DE" sz="4400" b="1" dirty="0">
                <a:solidFill>
                  <a:srgbClr val="FF0000"/>
                </a:solidFill>
                <a:highlight>
                  <a:srgbClr val="FFFF00"/>
                </a:highlight>
              </a:rPr>
              <a:t>Veränderungen</a:t>
            </a:r>
            <a:r>
              <a:rPr lang="de-DE" sz="4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Değişimlerden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4400" b="1" dirty="0"/>
              <a:t>Ich habe </a:t>
            </a:r>
            <a:r>
              <a:rPr lang="de-DE" sz="4400" b="1" dirty="0">
                <a:solidFill>
                  <a:srgbClr val="FF0000"/>
                </a:solidFill>
              </a:rPr>
              <a:t>Angst</a:t>
            </a:r>
            <a:r>
              <a:rPr lang="de-DE" sz="4400" b="1" dirty="0"/>
              <a:t> vor </a:t>
            </a:r>
            <a:r>
              <a:rPr lang="de-DE" sz="4400" b="1" dirty="0">
                <a:solidFill>
                  <a:srgbClr val="FF0000"/>
                </a:solidFill>
              </a:rPr>
              <a:t>Kritik</a:t>
            </a:r>
            <a:r>
              <a:rPr lang="de-DE" sz="4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Eleştiriden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4400" b="1" dirty="0"/>
              <a:t>Ich habe </a:t>
            </a:r>
            <a:r>
              <a:rPr lang="de-DE" sz="4400" b="1" dirty="0">
                <a:solidFill>
                  <a:srgbClr val="FF0000"/>
                </a:solidFill>
              </a:rPr>
              <a:t>Angst</a:t>
            </a:r>
            <a:r>
              <a:rPr lang="de-DE" sz="4400" b="1" dirty="0"/>
              <a:t> vor </a:t>
            </a:r>
            <a:r>
              <a:rPr lang="de-DE" sz="4400" b="1" dirty="0">
                <a:solidFill>
                  <a:srgbClr val="00B050"/>
                </a:solidFill>
              </a:rPr>
              <a:t>dem Scheitern</a:t>
            </a:r>
            <a:r>
              <a:rPr lang="de-DE" sz="4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Başarısızlıktan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4400" b="1" dirty="0"/>
              <a:t>Ich habe </a:t>
            </a:r>
            <a:r>
              <a:rPr lang="de-DE" sz="4400" b="1" dirty="0">
                <a:solidFill>
                  <a:srgbClr val="FF0000"/>
                </a:solidFill>
              </a:rPr>
              <a:t>Angst</a:t>
            </a:r>
            <a:r>
              <a:rPr lang="de-DE" sz="4400" b="1" dirty="0"/>
              <a:t> vor </a:t>
            </a:r>
            <a:r>
              <a:rPr lang="de-DE" sz="4400" b="1" dirty="0">
                <a:solidFill>
                  <a:srgbClr val="FF0000"/>
                </a:solidFill>
              </a:rPr>
              <a:t>der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Zukunft</a:t>
            </a:r>
            <a:r>
              <a:rPr lang="de-DE" sz="4400" b="1" dirty="0"/>
              <a:t>. </a:t>
            </a:r>
            <a:r>
              <a:rPr lang="de-DE" sz="3200" dirty="0"/>
              <a:t>(</a:t>
            </a:r>
            <a:r>
              <a:rPr lang="de-DE" sz="3200" dirty="0" err="1"/>
              <a:t>Gelecekten</a:t>
            </a:r>
            <a:r>
              <a:rPr lang="de-DE" sz="3200" dirty="0"/>
              <a:t> </a:t>
            </a:r>
            <a:r>
              <a:rPr lang="de-DE" sz="3200" dirty="0" err="1"/>
              <a:t>korkuyorum</a:t>
            </a:r>
            <a:r>
              <a:rPr lang="de-DE" sz="3200" dirty="0"/>
              <a:t>.)</a:t>
            </a:r>
          </a:p>
          <a:p>
            <a:r>
              <a:rPr lang="de-DE" sz="4400" b="1" dirty="0"/>
              <a:t>Ich habe </a:t>
            </a:r>
            <a:r>
              <a:rPr lang="de-DE" sz="4400" b="1" dirty="0">
                <a:solidFill>
                  <a:srgbClr val="FF0000"/>
                </a:solidFill>
              </a:rPr>
              <a:t>Angst</a:t>
            </a:r>
            <a:r>
              <a:rPr lang="de-DE" sz="4400" b="1" dirty="0"/>
              <a:t> vor </a:t>
            </a:r>
            <a:r>
              <a:rPr lang="de-DE" sz="4400" b="1" dirty="0">
                <a:solidFill>
                  <a:srgbClr val="FF0000"/>
                </a:solidFill>
              </a:rPr>
              <a:t>Ablehnung</a:t>
            </a:r>
            <a:r>
              <a:rPr lang="de-DE" sz="3900" b="1" dirty="0"/>
              <a:t>. </a:t>
            </a:r>
            <a:r>
              <a:rPr lang="de-DE" sz="2600" dirty="0"/>
              <a:t>(</a:t>
            </a:r>
            <a:r>
              <a:rPr lang="de-DE" sz="2600" dirty="0" err="1"/>
              <a:t>Reddedilmekten</a:t>
            </a:r>
            <a:r>
              <a:rPr lang="de-DE" sz="2600" dirty="0"/>
              <a:t> </a:t>
            </a:r>
            <a:r>
              <a:rPr lang="de-DE" sz="2600" dirty="0" err="1"/>
              <a:t>korkuyorum</a:t>
            </a:r>
            <a:r>
              <a:rPr lang="de-DE" sz="2600" dirty="0"/>
              <a:t>.)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11857834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EF6A27C7-BA78-B3F5-E687-48BFC035B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03" y="0"/>
            <a:ext cx="10945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987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62CC349-228B-DB41-F9ED-AFAEFEF0C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089"/>
            <a:ext cx="12192000" cy="626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765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49D37F0-9E93-359F-5F6C-FFED8A6D8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4" y="396457"/>
            <a:ext cx="11776271" cy="606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87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2778047C-4651-CCCA-F685-41D607294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" y="0"/>
            <a:ext cx="11054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972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Grafiken enthält.&#10;&#10;Automatisch generierte Beschreibung">
            <a:extLst>
              <a:ext uri="{FF2B5EF4-FFF2-40B4-BE49-F238E27FC236}">
                <a16:creationId xmlns:a16="http://schemas.microsoft.com/office/drawing/2014/main" id="{6F0D7FE9-B40C-2666-2DA6-BA131D474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279"/>
            <a:ext cx="12192000" cy="562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909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E625EAC6-1684-2FC1-960D-3399451ED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382"/>
            <a:ext cx="12192000" cy="540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10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FCC49F7-3395-6B07-C34B-F65275D3D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014"/>
            <a:ext cx="12192000" cy="603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183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A1672F1-4563-625C-E7AC-5005E4B02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62" y="469678"/>
            <a:ext cx="11068475" cy="591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986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9A97907-1517-C8A0-05E1-8A39E73B7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16118"/>
            <a:ext cx="11056271" cy="562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9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EA1E345C-E1BA-B791-078C-AB2C557D8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03915"/>
            <a:ext cx="11056271" cy="565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27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0AA92D8-A135-3F2C-23F4-BD3492A36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37813"/>
            <a:ext cx="11044068" cy="638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62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B9A8173C-3B36-15FC-2712-9952054CB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19847"/>
            <a:ext cx="11044068" cy="541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073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5B34C2F-0B91-B44C-2471-93FFAB80B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46627"/>
            <a:ext cx="11056271" cy="556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96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A5AE7D6-2624-18C8-D21B-0D402A7E3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03915"/>
            <a:ext cx="11044068" cy="565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01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0818CE5-BB8E-FB3A-DEFB-90F5FE774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02559"/>
            <a:ext cx="11044068" cy="605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107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A1F9208-86A1-4E13-3BF3-D48AD8169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46288"/>
            <a:ext cx="11044068" cy="656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32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367F3776-FF5A-3E0A-3794-7C87436FA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15101"/>
            <a:ext cx="11044068" cy="50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325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733CF00-5E77-9C02-7D8B-B3DDD89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067644"/>
            <a:ext cx="11044068" cy="472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945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E05ECD00-60B2-66E8-1C32-AD51AC030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78152"/>
            <a:ext cx="11056271" cy="610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498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41EB7AD-1C40-91C8-CAC0-2C8538431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51373"/>
            <a:ext cx="11044068" cy="595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594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3B81B63-08C4-9B94-A9FE-0A370725C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2559"/>
            <a:ext cx="11044068" cy="677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706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C0962584-E334-86ED-5807-2D5E4FA54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67" y="0"/>
            <a:ext cx="96224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477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BCAC4EBF-CA9F-1F2E-F996-15316FB74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146966"/>
            <a:ext cx="11044068" cy="45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473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E0A7E425-BA5D-C676-4365-4B81E8188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085949"/>
            <a:ext cx="11044068" cy="468610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883C929-370D-7020-442D-4E6F37B68F35}"/>
              </a:ext>
            </a:extLst>
          </p:cNvPr>
          <p:cNvSpPr txBox="1"/>
          <p:nvPr/>
        </p:nvSpPr>
        <p:spPr>
          <a:xfrm>
            <a:off x="7497463" y="2492628"/>
            <a:ext cx="22273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die Störung:</a:t>
            </a:r>
          </a:p>
          <a:p>
            <a:pPr algn="ctr"/>
            <a:r>
              <a:rPr lang="de-DE" dirty="0" err="1">
                <a:solidFill>
                  <a:srgbClr val="FF0000"/>
                </a:solidFill>
              </a:rPr>
              <a:t>bozukluk</a:t>
            </a:r>
            <a:endParaRPr lang="de-DE" dirty="0">
              <a:solidFill>
                <a:srgbClr val="FF0000"/>
              </a:solidFill>
            </a:endParaRPr>
          </a:p>
          <a:p>
            <a:pPr algn="ctr"/>
            <a:r>
              <a:rPr lang="de-DE" dirty="0">
                <a:solidFill>
                  <a:srgbClr val="FF0000"/>
                </a:solidFill>
              </a:rPr>
              <a:t>die Schlafstörungen:</a:t>
            </a:r>
          </a:p>
          <a:p>
            <a:pPr algn="ctr"/>
            <a:r>
              <a:rPr lang="de-DE" dirty="0" err="1">
                <a:solidFill>
                  <a:srgbClr val="FF0000"/>
                </a:solidFill>
              </a:rPr>
              <a:t>uyku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bozuklukları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6691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  <a:highlight>
                  <a:srgbClr val="FFFF00"/>
                </a:highlight>
              </a:rPr>
              <a:t>…störungen</a:t>
            </a:r>
            <a:r>
              <a:rPr lang="de-DE" sz="6600" b="1" dirty="0"/>
              <a:t>.</a:t>
            </a:r>
            <a:endParaRPr lang="de-DE" sz="66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44595"/>
            <a:ext cx="12192000" cy="5313404"/>
          </a:xfrm>
        </p:spPr>
        <p:txBody>
          <a:bodyPr>
            <a:normAutofit fontScale="77500" lnSpcReduction="20000"/>
          </a:bodyPr>
          <a:lstStyle/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Essstörungen</a:t>
            </a:r>
            <a:r>
              <a:rPr lang="de-DE" sz="5400" b="1" dirty="0"/>
              <a:t>. </a:t>
            </a:r>
            <a:r>
              <a:rPr lang="de-DE" sz="3700" dirty="0"/>
              <a:t>(</a:t>
            </a:r>
            <a:r>
              <a:rPr lang="de-DE" sz="3700" dirty="0" err="1"/>
              <a:t>Yeme</a:t>
            </a:r>
            <a:r>
              <a:rPr lang="de-DE" sz="3700" dirty="0"/>
              <a:t> </a:t>
            </a:r>
            <a:r>
              <a:rPr lang="de-DE" sz="3700" dirty="0" err="1"/>
              <a:t>bozukluklarım</a:t>
            </a:r>
            <a:r>
              <a:rPr lang="de-DE" sz="3700" dirty="0"/>
              <a:t> </a:t>
            </a:r>
            <a:r>
              <a:rPr lang="de-DE" sz="3700" dirty="0" err="1"/>
              <a:t>var</a:t>
            </a:r>
            <a:r>
              <a:rPr lang="de-DE" sz="37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Atemstörungen</a:t>
            </a:r>
            <a:r>
              <a:rPr lang="de-DE" sz="5400" b="1" dirty="0"/>
              <a:t>. </a:t>
            </a:r>
            <a:r>
              <a:rPr lang="de-DE" sz="3300" dirty="0"/>
              <a:t>(</a:t>
            </a:r>
            <a:r>
              <a:rPr lang="de-DE" sz="3300" dirty="0" err="1"/>
              <a:t>Nefes</a:t>
            </a:r>
            <a:r>
              <a:rPr lang="de-DE" sz="3300" dirty="0"/>
              <a:t> </a:t>
            </a:r>
            <a:r>
              <a:rPr lang="de-DE" sz="3300" dirty="0" err="1"/>
              <a:t>alma</a:t>
            </a:r>
            <a:r>
              <a:rPr lang="de-DE" sz="3300" dirty="0"/>
              <a:t> </a:t>
            </a:r>
            <a:r>
              <a:rPr lang="de-DE" sz="3300" dirty="0" err="1"/>
              <a:t>bozukluklarım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Sehstörungen</a:t>
            </a:r>
            <a:r>
              <a:rPr lang="de-DE" sz="5400" b="1" dirty="0"/>
              <a:t>. </a:t>
            </a:r>
            <a:r>
              <a:rPr lang="de-DE" sz="3700" dirty="0"/>
              <a:t>(</a:t>
            </a:r>
            <a:r>
              <a:rPr lang="de-DE" sz="3700" dirty="0" err="1"/>
              <a:t>Görme</a:t>
            </a:r>
            <a:r>
              <a:rPr lang="de-DE" sz="3700" dirty="0"/>
              <a:t> </a:t>
            </a:r>
            <a:r>
              <a:rPr lang="de-DE" sz="3700" dirty="0" err="1"/>
              <a:t>bozukluklarım</a:t>
            </a:r>
            <a:r>
              <a:rPr lang="de-DE" sz="3700" dirty="0"/>
              <a:t> </a:t>
            </a:r>
            <a:r>
              <a:rPr lang="de-DE" sz="3700" dirty="0" err="1"/>
              <a:t>var</a:t>
            </a:r>
            <a:r>
              <a:rPr lang="de-DE" sz="37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Sprachstörungen</a:t>
            </a:r>
            <a:r>
              <a:rPr lang="de-DE" sz="5400" b="1" dirty="0"/>
              <a:t>.</a:t>
            </a:r>
            <a:r>
              <a:rPr lang="de-DE" sz="3300" dirty="0"/>
              <a:t> (</a:t>
            </a:r>
            <a:r>
              <a:rPr lang="de-DE" sz="3300" dirty="0" err="1"/>
              <a:t>Konuşma</a:t>
            </a:r>
            <a:r>
              <a:rPr lang="de-DE" sz="3300" dirty="0"/>
              <a:t> </a:t>
            </a:r>
            <a:r>
              <a:rPr lang="de-DE" sz="3300" dirty="0" err="1"/>
              <a:t>bozukluklarım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Hörstörungen</a:t>
            </a:r>
            <a:r>
              <a:rPr lang="de-DE" sz="5400" b="1" dirty="0"/>
              <a:t>. </a:t>
            </a:r>
            <a:r>
              <a:rPr lang="de-DE" sz="3300" dirty="0"/>
              <a:t>(</a:t>
            </a:r>
            <a:r>
              <a:rPr lang="de-DE" sz="3300" dirty="0" err="1"/>
              <a:t>Duyma</a:t>
            </a:r>
            <a:r>
              <a:rPr lang="de-DE" sz="3300" dirty="0"/>
              <a:t> </a:t>
            </a:r>
            <a:r>
              <a:rPr lang="de-DE" sz="3300" dirty="0" err="1"/>
              <a:t>bozukluklarım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Hormonstörungen</a:t>
            </a:r>
            <a:r>
              <a:rPr lang="de-DE" sz="5400" b="1" dirty="0"/>
              <a:t>. </a:t>
            </a:r>
            <a:r>
              <a:rPr lang="de-DE" sz="3700" dirty="0"/>
              <a:t>(Hormon </a:t>
            </a:r>
            <a:r>
              <a:rPr lang="de-DE" sz="3700" dirty="0" err="1"/>
              <a:t>bozukluklarım</a:t>
            </a:r>
            <a:r>
              <a:rPr lang="de-DE" sz="3700" dirty="0"/>
              <a:t> </a:t>
            </a:r>
            <a:r>
              <a:rPr lang="de-DE" sz="3700" dirty="0" err="1"/>
              <a:t>var</a:t>
            </a:r>
            <a:r>
              <a:rPr lang="de-DE" sz="37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Persönlichkeitsstörungen</a:t>
            </a:r>
            <a:r>
              <a:rPr lang="de-DE" sz="5400" b="1" dirty="0"/>
              <a:t>. </a:t>
            </a:r>
            <a:r>
              <a:rPr lang="de-DE" sz="3700" dirty="0"/>
              <a:t>(</a:t>
            </a:r>
            <a:r>
              <a:rPr lang="de-DE" sz="3700" dirty="0" err="1"/>
              <a:t>Kişilik</a:t>
            </a:r>
            <a:r>
              <a:rPr lang="de-DE" sz="3700" dirty="0"/>
              <a:t> </a:t>
            </a:r>
            <a:r>
              <a:rPr lang="de-DE" sz="3700" dirty="0" err="1"/>
              <a:t>bozukluklarım</a:t>
            </a:r>
            <a:r>
              <a:rPr lang="de-DE" sz="3700" dirty="0"/>
              <a:t> </a:t>
            </a:r>
            <a:r>
              <a:rPr lang="de-DE" sz="3700" dirty="0" err="1"/>
              <a:t>var</a:t>
            </a:r>
            <a:r>
              <a:rPr lang="de-DE" sz="3700" dirty="0"/>
              <a:t>.)</a:t>
            </a:r>
          </a:p>
          <a:p>
            <a:r>
              <a:rPr lang="de-DE" sz="5400" b="1" dirty="0"/>
              <a:t>Ich habe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Gedächtnisstörungen</a:t>
            </a:r>
            <a:r>
              <a:rPr lang="de-DE" sz="5200" b="1" dirty="0"/>
              <a:t>. </a:t>
            </a:r>
            <a:r>
              <a:rPr lang="de-DE" sz="3600" dirty="0"/>
              <a:t>(</a:t>
            </a:r>
            <a:r>
              <a:rPr lang="de-DE" sz="3600" dirty="0" err="1"/>
              <a:t>Hafıza</a:t>
            </a:r>
            <a:r>
              <a:rPr lang="de-DE" sz="3600" dirty="0"/>
              <a:t> </a:t>
            </a:r>
            <a:r>
              <a:rPr lang="de-DE" sz="3600" dirty="0" err="1"/>
              <a:t>bozukluklarım</a:t>
            </a:r>
            <a:r>
              <a:rPr lang="de-DE" sz="3600" dirty="0"/>
              <a:t> </a:t>
            </a:r>
            <a:r>
              <a:rPr lang="de-DE" sz="3600" dirty="0" err="1"/>
              <a:t>var</a:t>
            </a:r>
            <a:r>
              <a:rPr lang="de-DE" sz="3600" dirty="0"/>
              <a:t>.)</a:t>
            </a:r>
            <a:endParaRPr lang="de-DE" sz="3700" dirty="0"/>
          </a:p>
        </p:txBody>
      </p:sp>
    </p:spTree>
    <p:extLst>
      <p:ext uri="{BB962C8B-B14F-4D97-AF65-F5344CB8AC3E}">
        <p14:creationId xmlns:p14="http://schemas.microsoft.com/office/powerpoint/2010/main" val="19083813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DA6194A6-70B8-1656-C3BE-580277FE9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543576"/>
            <a:ext cx="11056271" cy="377084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E2C4805-9A4E-85B5-B9B4-85EBE4DF229E}"/>
              </a:ext>
            </a:extLst>
          </p:cNvPr>
          <p:cNvSpPr txBox="1"/>
          <p:nvPr/>
        </p:nvSpPr>
        <p:spPr>
          <a:xfrm>
            <a:off x="7448035" y="2539999"/>
            <a:ext cx="25238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die Entzündung: </a:t>
            </a:r>
            <a:r>
              <a:rPr lang="de-DE" dirty="0" err="1">
                <a:solidFill>
                  <a:srgbClr val="FF0000"/>
                </a:solidFill>
              </a:rPr>
              <a:t>iltihap</a:t>
            </a:r>
            <a:endParaRPr lang="de-DE" dirty="0">
              <a:solidFill>
                <a:srgbClr val="FF0000"/>
              </a:solidFill>
            </a:endParaRPr>
          </a:p>
          <a:p>
            <a:pPr algn="ctr"/>
            <a:r>
              <a:rPr lang="de-DE" dirty="0">
                <a:solidFill>
                  <a:srgbClr val="FF0000"/>
                </a:solidFill>
              </a:rPr>
              <a:t>die Ohrenentzündung: </a:t>
            </a:r>
            <a:r>
              <a:rPr lang="de-DE" dirty="0" err="1">
                <a:solidFill>
                  <a:srgbClr val="FF0000"/>
                </a:solidFill>
              </a:rPr>
              <a:t>kulak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iltihaplanması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345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A921382B-2133-6A39-B89D-519305B9A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403237"/>
            <a:ext cx="11056271" cy="405152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9FC374C-4D6B-7A75-38F5-549EA8FFAD77}"/>
              </a:ext>
            </a:extLst>
          </p:cNvPr>
          <p:cNvSpPr txBox="1"/>
          <p:nvPr/>
        </p:nvSpPr>
        <p:spPr>
          <a:xfrm>
            <a:off x="7448035" y="2638853"/>
            <a:ext cx="25238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die Entzündung: </a:t>
            </a:r>
            <a:r>
              <a:rPr lang="de-DE" dirty="0" err="1">
                <a:solidFill>
                  <a:srgbClr val="FF0000"/>
                </a:solidFill>
              </a:rPr>
              <a:t>iltihap</a:t>
            </a:r>
            <a:endParaRPr lang="de-DE" dirty="0">
              <a:solidFill>
                <a:srgbClr val="FF0000"/>
              </a:solidFill>
            </a:endParaRPr>
          </a:p>
          <a:p>
            <a:pPr algn="ctr"/>
            <a:r>
              <a:rPr lang="de-DE" dirty="0">
                <a:solidFill>
                  <a:srgbClr val="FF0000"/>
                </a:solidFill>
              </a:rPr>
              <a:t>die Lungenentzündung: </a:t>
            </a:r>
            <a:r>
              <a:rPr lang="de-DE" dirty="0" err="1">
                <a:solidFill>
                  <a:srgbClr val="FF0000"/>
                </a:solidFill>
              </a:rPr>
              <a:t>akciğer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iltihabı</a:t>
            </a:r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4860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  <a:highlight>
                  <a:srgbClr val="FFFF00"/>
                </a:highlight>
              </a:rPr>
              <a:t>…</a:t>
            </a:r>
            <a:r>
              <a:rPr lang="de-DE" sz="66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entzündung</a:t>
            </a:r>
            <a:r>
              <a:rPr lang="de-DE" sz="6600" b="1" dirty="0"/>
              <a:t>.</a:t>
            </a:r>
            <a:endParaRPr lang="de-DE" sz="66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21027"/>
            <a:ext cx="12192000" cy="5436972"/>
          </a:xfrm>
        </p:spPr>
        <p:txBody>
          <a:bodyPr>
            <a:normAutofit fontScale="77500" lnSpcReduction="20000"/>
          </a:bodyPr>
          <a:lstStyle/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Mandelentzündung</a:t>
            </a:r>
            <a:r>
              <a:rPr lang="de-DE" sz="5400" b="1" dirty="0"/>
              <a:t>. </a:t>
            </a:r>
            <a:r>
              <a:rPr lang="de-DE" sz="3100" dirty="0"/>
              <a:t>(</a:t>
            </a:r>
            <a:r>
              <a:rPr lang="de-DE" sz="3100" dirty="0" err="1"/>
              <a:t>Bademcik</a:t>
            </a:r>
            <a:r>
              <a:rPr lang="de-DE" sz="3100" dirty="0"/>
              <a:t> </a:t>
            </a:r>
            <a:r>
              <a:rPr lang="de-DE" sz="3100" dirty="0" err="1"/>
              <a:t>iltihabım</a:t>
            </a:r>
            <a:r>
              <a:rPr lang="de-DE" sz="3100" dirty="0"/>
              <a:t> </a:t>
            </a:r>
            <a:r>
              <a:rPr lang="de-DE" sz="3100" dirty="0" err="1"/>
              <a:t>var</a:t>
            </a:r>
            <a:r>
              <a:rPr lang="de-DE" sz="31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Zahnfleischentzündung</a:t>
            </a:r>
            <a:r>
              <a:rPr lang="de-DE" sz="4600" b="1" dirty="0"/>
              <a:t>.</a:t>
            </a:r>
            <a:r>
              <a:rPr lang="de-DE" sz="4100" b="1" dirty="0"/>
              <a:t> </a:t>
            </a:r>
            <a:r>
              <a:rPr lang="de-DE" sz="2600" dirty="0"/>
              <a:t>(</a:t>
            </a:r>
            <a:r>
              <a:rPr lang="de-DE" sz="2600" dirty="0" err="1"/>
              <a:t>Diş</a:t>
            </a:r>
            <a:r>
              <a:rPr lang="de-DE" sz="2600" dirty="0"/>
              <a:t> </a:t>
            </a:r>
            <a:r>
              <a:rPr lang="de-DE" sz="2600" dirty="0" err="1"/>
              <a:t>eti</a:t>
            </a:r>
            <a:r>
              <a:rPr lang="de-DE" sz="2600" dirty="0"/>
              <a:t> </a:t>
            </a:r>
            <a:r>
              <a:rPr lang="de-DE" sz="2600" dirty="0" err="1"/>
              <a:t>iltihabım</a:t>
            </a:r>
            <a:r>
              <a:rPr lang="de-DE" sz="2600" dirty="0"/>
              <a:t> </a:t>
            </a:r>
            <a:r>
              <a:rPr lang="de-DE" sz="2600" dirty="0" err="1"/>
              <a:t>var</a:t>
            </a:r>
            <a:r>
              <a:rPr lang="de-DE" sz="26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Magenentzündung</a:t>
            </a:r>
            <a:r>
              <a:rPr lang="de-DE" sz="5400" b="1" dirty="0"/>
              <a:t>. </a:t>
            </a:r>
            <a:r>
              <a:rPr lang="de-DE" sz="3300" dirty="0"/>
              <a:t>(</a:t>
            </a:r>
            <a:r>
              <a:rPr lang="de-DE" sz="3300" dirty="0" err="1"/>
              <a:t>Mide</a:t>
            </a:r>
            <a:r>
              <a:rPr lang="de-DE" sz="3300" dirty="0"/>
              <a:t> </a:t>
            </a:r>
            <a:r>
              <a:rPr lang="de-DE" sz="3300" dirty="0" err="1"/>
              <a:t>iltihabım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 Darmentzündung</a:t>
            </a:r>
            <a:r>
              <a:rPr lang="de-DE" sz="5400" b="1" dirty="0"/>
              <a:t>. </a:t>
            </a:r>
            <a:r>
              <a:rPr lang="de-DE" sz="3300" dirty="0"/>
              <a:t>(</a:t>
            </a:r>
            <a:r>
              <a:rPr lang="de-DE" sz="3300" dirty="0" err="1"/>
              <a:t>Bağırsak</a:t>
            </a:r>
            <a:r>
              <a:rPr lang="de-DE" sz="3300" dirty="0"/>
              <a:t> </a:t>
            </a:r>
            <a:r>
              <a:rPr lang="de-DE" sz="3300" dirty="0" err="1"/>
              <a:t>iltihabım</a:t>
            </a:r>
            <a:r>
              <a:rPr lang="de-DE" sz="3300" dirty="0"/>
              <a:t> </a:t>
            </a:r>
            <a:r>
              <a:rPr lang="de-DE" sz="3300" dirty="0" err="1"/>
              <a:t>var</a:t>
            </a:r>
            <a:r>
              <a:rPr lang="de-DE" sz="33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 Augenentzündung</a:t>
            </a:r>
            <a:r>
              <a:rPr lang="de-DE" sz="5400" b="1" dirty="0"/>
              <a:t>. </a:t>
            </a:r>
            <a:r>
              <a:rPr lang="de-DE" sz="3700" dirty="0"/>
              <a:t>(</a:t>
            </a:r>
            <a:r>
              <a:rPr lang="de-DE" sz="3700" dirty="0" err="1"/>
              <a:t>Göz</a:t>
            </a:r>
            <a:r>
              <a:rPr lang="de-DE" sz="3700" dirty="0"/>
              <a:t> </a:t>
            </a:r>
            <a:r>
              <a:rPr lang="de-DE" sz="3700" dirty="0" err="1"/>
              <a:t>iltihabım</a:t>
            </a:r>
            <a:r>
              <a:rPr lang="de-DE" sz="3700" dirty="0"/>
              <a:t> </a:t>
            </a:r>
            <a:r>
              <a:rPr lang="de-DE" sz="3700" dirty="0" err="1"/>
              <a:t>var</a:t>
            </a:r>
            <a:r>
              <a:rPr lang="de-DE" sz="37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Mittelohrentzündung</a:t>
            </a:r>
            <a:r>
              <a:rPr lang="de-DE" sz="5400" b="1" dirty="0"/>
              <a:t>. </a:t>
            </a:r>
            <a:r>
              <a:rPr lang="de-DE" sz="3700" dirty="0"/>
              <a:t>(</a:t>
            </a:r>
            <a:r>
              <a:rPr lang="de-DE" sz="3700" dirty="0" err="1"/>
              <a:t>Orta</a:t>
            </a:r>
            <a:r>
              <a:rPr lang="de-DE" sz="3700" dirty="0"/>
              <a:t> </a:t>
            </a:r>
            <a:r>
              <a:rPr lang="de-DE" sz="3700" dirty="0" err="1"/>
              <a:t>kulak</a:t>
            </a:r>
            <a:r>
              <a:rPr lang="de-DE" sz="3700" dirty="0"/>
              <a:t> </a:t>
            </a:r>
            <a:r>
              <a:rPr lang="de-DE" sz="3700" dirty="0" err="1"/>
              <a:t>iltihabım</a:t>
            </a:r>
            <a:r>
              <a:rPr lang="de-DE" sz="3700" dirty="0"/>
              <a:t> </a:t>
            </a:r>
            <a:r>
              <a:rPr lang="de-DE" sz="3700" dirty="0" err="1"/>
              <a:t>var</a:t>
            </a:r>
            <a:r>
              <a:rPr lang="de-DE" sz="3700" dirty="0"/>
              <a:t>.)</a:t>
            </a:r>
          </a:p>
          <a:p>
            <a:r>
              <a:rPr lang="de-DE" sz="5400" b="1" dirty="0"/>
              <a:t>Ich habe ein</a:t>
            </a:r>
            <a:r>
              <a:rPr lang="de-DE" sz="5400" b="1" dirty="0">
                <a:solidFill>
                  <a:srgbClr val="FF0000"/>
                </a:solidFill>
              </a:rPr>
              <a:t>e</a:t>
            </a:r>
            <a:r>
              <a:rPr lang="de-DE" sz="5400" b="1" dirty="0"/>
              <a:t> </a:t>
            </a:r>
            <a:r>
              <a:rPr lang="de-DE" sz="5400" b="1" dirty="0">
                <a:solidFill>
                  <a:srgbClr val="FF0000"/>
                </a:solidFill>
              </a:rPr>
              <a:t>Muskelentzündung</a:t>
            </a:r>
            <a:r>
              <a:rPr lang="de-DE" sz="5400" b="1" dirty="0"/>
              <a:t>. </a:t>
            </a:r>
            <a:r>
              <a:rPr lang="de-DE" sz="3000" dirty="0"/>
              <a:t>(</a:t>
            </a:r>
            <a:r>
              <a:rPr lang="de-DE" sz="3000" dirty="0" err="1"/>
              <a:t>Kas</a:t>
            </a:r>
            <a:r>
              <a:rPr lang="de-DE" sz="3000" dirty="0"/>
              <a:t> </a:t>
            </a:r>
            <a:r>
              <a:rPr lang="de-DE" sz="3000" dirty="0" err="1"/>
              <a:t>iltihabım</a:t>
            </a:r>
            <a:r>
              <a:rPr lang="de-DE" sz="3000" dirty="0"/>
              <a:t> </a:t>
            </a:r>
            <a:r>
              <a:rPr lang="de-DE" sz="3000" dirty="0" err="1"/>
              <a:t>var</a:t>
            </a:r>
            <a:r>
              <a:rPr lang="de-DE" sz="30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73986143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2942C7C-6749-A31D-FC5A-FF4B82522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92051"/>
            <a:ext cx="11056271" cy="467389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2A867CF-5BB7-E5B0-7BB6-4DD39A98E220}"/>
              </a:ext>
            </a:extLst>
          </p:cNvPr>
          <p:cNvSpPr txBox="1"/>
          <p:nvPr/>
        </p:nvSpPr>
        <p:spPr>
          <a:xfrm>
            <a:off x="6095999" y="2453502"/>
            <a:ext cx="49581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die Intoleranz: </a:t>
            </a:r>
          </a:p>
          <a:p>
            <a:pPr algn="ctr"/>
            <a:r>
              <a:rPr lang="de-DE" dirty="0" err="1">
                <a:solidFill>
                  <a:srgbClr val="FF0000"/>
                </a:solidFill>
              </a:rPr>
              <a:t>tahammülsüzlük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hoşgörüsüzlük</a:t>
            </a:r>
            <a:endParaRPr lang="de-DE" dirty="0">
              <a:solidFill>
                <a:srgbClr val="FF0000"/>
              </a:solidFill>
            </a:endParaRPr>
          </a:p>
          <a:p>
            <a:pPr algn="ctr"/>
            <a:r>
              <a:rPr lang="de-DE" dirty="0">
                <a:solidFill>
                  <a:srgbClr val="FF0000"/>
                </a:solidFill>
              </a:rPr>
              <a:t>die Lactoseintoleranz:</a:t>
            </a:r>
          </a:p>
          <a:p>
            <a:pPr algn="ctr"/>
            <a:r>
              <a:rPr lang="de-DE" dirty="0" err="1">
                <a:solidFill>
                  <a:srgbClr val="FF0000"/>
                </a:solidFill>
              </a:rPr>
              <a:t>laktoz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duyarlılığı</a:t>
            </a:r>
            <a:r>
              <a:rPr lang="de-DE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678448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7A064-6EE5-6D14-D663-B9A025B7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3318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/>
              <a:t>Ich habe </a:t>
            </a:r>
            <a:r>
              <a:rPr lang="de-DE" sz="6600" b="1" dirty="0">
                <a:solidFill>
                  <a:srgbClr val="FF0000"/>
                </a:solidFill>
                <a:highlight>
                  <a:srgbClr val="FFFF00"/>
                </a:highlight>
              </a:rPr>
              <a:t>…</a:t>
            </a:r>
            <a:r>
              <a:rPr lang="de-DE" sz="66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intoleranz</a:t>
            </a:r>
            <a:r>
              <a:rPr lang="de-DE" sz="6600" b="1" dirty="0"/>
              <a:t>.</a:t>
            </a:r>
            <a:endParaRPr lang="de-DE" sz="66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A24C4F-7602-C9FF-CF40-2B1DDE15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3957"/>
            <a:ext cx="12192000" cy="5474042"/>
          </a:xfrm>
        </p:spPr>
        <p:txBody>
          <a:bodyPr>
            <a:normAutofit fontScale="92500" lnSpcReduction="10000"/>
          </a:bodyPr>
          <a:lstStyle/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Glutenintoleranz</a:t>
            </a:r>
            <a:r>
              <a:rPr lang="de-DE" sz="4400" b="1" dirty="0"/>
              <a:t>. </a:t>
            </a:r>
            <a:r>
              <a:rPr lang="de-DE" sz="2400" dirty="0"/>
              <a:t>(Gluten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Fruktoseintoleranz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Fruktoz</a:t>
            </a:r>
            <a:r>
              <a:rPr lang="de-DE" sz="2400" dirty="0"/>
              <a:t>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 Eiweißintoleranz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Yumurta</a:t>
            </a:r>
            <a:r>
              <a:rPr lang="de-DE" sz="2400" dirty="0"/>
              <a:t> </a:t>
            </a:r>
            <a:r>
              <a:rPr lang="de-DE" sz="2400" dirty="0" err="1"/>
              <a:t>beyazı</a:t>
            </a:r>
            <a:r>
              <a:rPr lang="de-DE" sz="2400" dirty="0"/>
              <a:t>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Sojaintoleranz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Soya</a:t>
            </a:r>
            <a:r>
              <a:rPr lang="de-DE" sz="2400" dirty="0"/>
              <a:t>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Zuckerintoleranz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Şeker</a:t>
            </a:r>
            <a:r>
              <a:rPr lang="de-DE" sz="2400" dirty="0"/>
              <a:t>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Alkoholintoleranz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Alkol</a:t>
            </a:r>
            <a:r>
              <a:rPr lang="de-DE" sz="2400" dirty="0"/>
              <a:t>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 Koffeinintoleranz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Kafein</a:t>
            </a:r>
            <a:r>
              <a:rPr lang="de-DE" sz="2400" dirty="0"/>
              <a:t>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  <a:p>
            <a:r>
              <a:rPr lang="de-DE" sz="4400" b="1" dirty="0"/>
              <a:t>Ich habe ein</a:t>
            </a:r>
            <a:r>
              <a:rPr lang="de-DE" sz="4400" b="1" dirty="0">
                <a:solidFill>
                  <a:srgbClr val="FF0000"/>
                </a:solidFill>
              </a:rPr>
              <a:t>e</a:t>
            </a:r>
            <a:r>
              <a:rPr lang="de-DE" sz="4400" b="1" dirty="0"/>
              <a:t> </a:t>
            </a:r>
            <a:r>
              <a:rPr lang="de-DE" sz="4400" b="1" dirty="0">
                <a:solidFill>
                  <a:srgbClr val="FF0000"/>
                </a:solidFill>
              </a:rPr>
              <a:t>Farbstoffintoleranz</a:t>
            </a:r>
            <a:r>
              <a:rPr lang="de-DE" sz="4400" b="1" dirty="0"/>
              <a:t>. </a:t>
            </a:r>
            <a:r>
              <a:rPr lang="de-DE" sz="2400" dirty="0"/>
              <a:t>(</a:t>
            </a:r>
            <a:r>
              <a:rPr lang="de-DE" sz="2400" dirty="0" err="1"/>
              <a:t>Gıda</a:t>
            </a:r>
            <a:r>
              <a:rPr lang="de-DE" sz="2400" dirty="0"/>
              <a:t> </a:t>
            </a:r>
            <a:r>
              <a:rPr lang="de-DE" sz="2400" dirty="0" err="1"/>
              <a:t>boyası</a:t>
            </a:r>
            <a:r>
              <a:rPr lang="de-DE" sz="2400" dirty="0"/>
              <a:t> </a:t>
            </a:r>
            <a:r>
              <a:rPr lang="de-DE" sz="2400" dirty="0" err="1"/>
              <a:t>intoleransım</a:t>
            </a:r>
            <a:r>
              <a:rPr lang="de-DE" sz="2400" dirty="0"/>
              <a:t> </a:t>
            </a:r>
            <a:r>
              <a:rPr lang="de-DE" sz="2400" dirty="0" err="1"/>
              <a:t>var</a:t>
            </a:r>
            <a:r>
              <a:rPr lang="de-DE" sz="24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3027799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FB3E8959-5ED0-6C3C-E39B-4566D4351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34" y="0"/>
            <a:ext cx="10191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0498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DAF84C8E-348F-55A2-8965-B9929DCDC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02898"/>
            <a:ext cx="11044068" cy="505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229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DEE8F824-FDC0-5BE7-0531-D4917AD79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5" y="1207983"/>
            <a:ext cx="10690169" cy="444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297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71F60D11-B6A3-3582-F5A9-62C8C3D5F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427644"/>
            <a:ext cx="11056271" cy="40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0960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1C4A440-6671-691A-1E1A-A4E3CE3E3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51" y="591712"/>
            <a:ext cx="9713898" cy="56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1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E73BCD4E-80AD-E3F8-76B5-F7BE4764C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84593"/>
            <a:ext cx="11056271" cy="508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9495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199A9369-14A1-9B7B-C623-5DA0D6D97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15101"/>
            <a:ext cx="11044068" cy="50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707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354EB91-4A6C-6F75-97D4-DEF33FB3C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22220"/>
            <a:ext cx="11056271" cy="561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101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338C9C53-AD8D-1D1E-F4C2-D7164F357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32" y="121881"/>
            <a:ext cx="10568136" cy="661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591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3439590F-C6FF-3145-3BB3-4DD14412C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92729"/>
            <a:ext cx="11044068" cy="627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1957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F713EF4-3A42-90AE-8140-2CA9CAF10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62" y="231712"/>
            <a:ext cx="11788475" cy="639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6647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6FC37C2E-6261-2B0F-44A0-5FAA9AD4A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7" y="0"/>
            <a:ext cx="11854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1295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57BDB58C-06C2-2556-3BA5-BD795891F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0" y="0"/>
            <a:ext cx="11169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106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0318258-6E70-3D45-ED92-EA9D5A7A0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1" y="536796"/>
            <a:ext cx="11581017" cy="578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842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46A136AD-FF83-4BFE-73CD-2E37DDFD9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56" y="0"/>
            <a:ext cx="9989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620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7D9E332B-7508-F0AC-3264-5664A0CAA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47644"/>
            <a:ext cx="11056271" cy="616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7961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7B5D30A9-1D40-3FEB-7631-786BB942E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414762"/>
            <a:ext cx="11056271" cy="602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4701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FF823AC-1792-7FB4-2432-A028A9A44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341542"/>
            <a:ext cx="11044068" cy="61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02485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F6F1575D-EE47-4809-D5F5-1A1C693ED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27305"/>
            <a:ext cx="11044068" cy="500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4410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607F0FF7-ACF4-866D-7E0B-DFD786AA0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99169"/>
            <a:ext cx="11044068" cy="525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67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0BB2917-54E8-6945-E51C-AFF96CC7D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949"/>
            <a:ext cx="11056271" cy="684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6484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0E78C50-9662-0A9B-EB76-AB263A8D6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26966"/>
            <a:ext cx="11044068" cy="600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3667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12629EB-8A64-7052-7122-210C11C03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04932"/>
            <a:ext cx="11056271" cy="624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2747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B6A845CF-08C5-4A87-BE2D-7E885E3D4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46" y="512390"/>
            <a:ext cx="10470508" cy="583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566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D68CDA7-2425-2DFF-BC44-306127E9D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79508"/>
            <a:ext cx="11044068" cy="569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9713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64564B8-BB79-F174-27BC-B78108FB0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44" y="603915"/>
            <a:ext cx="10482712" cy="565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859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F289ADC7-6052-0261-5B17-EFC1AAC14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44" y="189000"/>
            <a:ext cx="10482712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832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077D779-74B0-2BFA-6DB3-B1E1C1ED0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15101"/>
            <a:ext cx="11056271" cy="50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3313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82FBB8C-0923-1D7B-1F10-4062D6534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64932"/>
            <a:ext cx="11056271" cy="55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717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E078378B-9FFB-2D8F-D491-CF6A2996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68" y="390356"/>
            <a:ext cx="10311864" cy="607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0846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745E6F6-3C6E-55F1-1021-C30A4EB71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219508"/>
            <a:ext cx="11056271" cy="641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934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7BB8FC5B-32A8-DAC3-79CF-7481FD302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16" y="0"/>
            <a:ext cx="10135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959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D120054-C212-1406-3164-1CAA6948D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95101"/>
            <a:ext cx="11056271" cy="646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1810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E6B4EA78-9CFE-1F7D-D258-22354D400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2" y="750356"/>
            <a:ext cx="10714576" cy="53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1473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22009BEB-FAB6-8B1E-E07C-D56A150D3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51373"/>
            <a:ext cx="11044068" cy="595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9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F6125CA6-22C2-F01F-4729-8AD6E9B30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62559"/>
            <a:ext cx="11044068" cy="533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7138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96C55EBC-B2E7-8A5F-6C31-A515C2542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89339"/>
            <a:ext cx="11044068" cy="547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9555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EDF73D5D-58DB-B489-AE70-76AAA63DA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262220"/>
            <a:ext cx="11056271" cy="633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990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630F4696-146A-5120-B08B-412BE5CBA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359847"/>
            <a:ext cx="11044068" cy="613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1427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34B29B0-A101-57B1-FF02-ED2D74D7F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99169"/>
            <a:ext cx="11044068" cy="525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4359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EDCC722-FBD4-5317-A9FB-1EAD7BD35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46966"/>
            <a:ext cx="11056271" cy="45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7123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BFFC723-8031-1FAF-965B-7BA2675B8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710695"/>
            <a:ext cx="11056271" cy="543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4238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5E17D3F-E210-393E-F210-2392A0ED2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42559"/>
            <a:ext cx="11056271" cy="677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7783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BA4284B2-1200-B68A-9D37-6B70536A3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58830"/>
            <a:ext cx="11044068" cy="554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2042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7937B46A-9CB3-E72B-E917-158FB2593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5779"/>
            <a:ext cx="11056271" cy="662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406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24E5163D-EC58-F9BF-606B-757E9461F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52390"/>
            <a:ext cx="11044068" cy="65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9790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0A3B801-6486-467A-38C1-3FD840037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835779"/>
            <a:ext cx="11044068" cy="518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1394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82751D8F-996B-65B8-8CED-EAE1F44F5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561881"/>
            <a:ext cx="11056271" cy="373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6721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6847EDCF-6BEE-9898-C83E-8B2876DAD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20186"/>
            <a:ext cx="11056271" cy="621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5048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C6ECCC8-9D95-C9B9-EAE7-E84AFB1D9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86627"/>
            <a:ext cx="11044068" cy="628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5821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FE15340-BD82-E9E4-0742-135A510B7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61203"/>
            <a:ext cx="11044068" cy="573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2465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A33ED5C-ECDB-D037-89D0-0808790D9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84" y="0"/>
            <a:ext cx="10694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5934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9BCC8670-7811-FCE6-6069-167DD4D0C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17" y="561203"/>
            <a:ext cx="10677966" cy="573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2527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B511D12-0544-59BA-D74E-A28EEE836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88322"/>
            <a:ext cx="11044068" cy="488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3688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3803343-7A1D-6CD7-795B-F6F251F1F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281203"/>
            <a:ext cx="11056271" cy="429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8617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197B877-C28A-C733-697F-99C2716E4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77135"/>
            <a:ext cx="11044068" cy="550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5658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AFB0E8C-0607-5AA0-C44E-FAF82B6D3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13" y="695440"/>
            <a:ext cx="9982373" cy="546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6667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A9E7EAB0-19A8-DFFF-C964-4767EF23A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25610"/>
            <a:ext cx="11044068" cy="640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5954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A874D448-6CCD-0A42-D4BA-328AC9193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58491"/>
            <a:ext cx="11056271" cy="654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0241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4EAD6D8-8BEE-8559-2E95-E531DF574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58491"/>
            <a:ext cx="11044068" cy="654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0470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444073A4-6384-3CAA-CC9B-B63E75A4A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22" y="420864"/>
            <a:ext cx="10641356" cy="601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0607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7569290A-3198-42BB-C183-88FA833D6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27305"/>
            <a:ext cx="11056271" cy="500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75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90FD746-37F4-AE14-49C1-39DE6E52B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45610"/>
            <a:ext cx="11056271" cy="496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4403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5205A3C8-F060-F6A5-C4B7-92566468E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86" y="292729"/>
            <a:ext cx="10177627" cy="627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3160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30490BAB-E79E-2E9B-2882-ADB0263B7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83" y="671034"/>
            <a:ext cx="10202034" cy="551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8044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5EF697D8-63DD-D39E-627D-81F53C611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64" y="243915"/>
            <a:ext cx="10336271" cy="637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3355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20D4B47-F488-6EC8-D5FB-DBB838403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018830"/>
            <a:ext cx="11044068" cy="482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40225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E9DCA8F-1B24-B552-8E89-4746022A5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17474"/>
            <a:ext cx="11056271" cy="522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4813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5811FD1C-B049-BA3B-DFC2-5537D3B0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34423"/>
            <a:ext cx="11056271" cy="558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6083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35FFDEA-FE34-8756-FDF2-F282CC148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80525"/>
            <a:ext cx="11044068" cy="629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10744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9528051E-E46C-BA78-1688-1F575A00B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55440"/>
            <a:ext cx="11056271" cy="474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71882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240E56FF-EDA1-1807-7908-C1036B800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12390"/>
            <a:ext cx="11056271" cy="583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81409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C31267D4-D66C-85CB-D937-9E3C75C4A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22220"/>
            <a:ext cx="11044068" cy="561355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E973BFA-DA4F-FD47-3FE4-C09CBAC26AA4}"/>
              </a:ext>
            </a:extLst>
          </p:cNvPr>
          <p:cNvSpPr txBox="1"/>
          <p:nvPr/>
        </p:nvSpPr>
        <p:spPr>
          <a:xfrm>
            <a:off x="8751209" y="2494278"/>
            <a:ext cx="229573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FF0000"/>
                </a:solidFill>
              </a:rPr>
              <a:t>die Karies:</a:t>
            </a:r>
          </a:p>
          <a:p>
            <a:r>
              <a:rPr lang="de-DE" sz="3200" b="1" dirty="0" err="1">
                <a:solidFill>
                  <a:srgbClr val="FF0000"/>
                </a:solidFill>
              </a:rPr>
              <a:t>diş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çürüğü</a:t>
            </a:r>
            <a:endParaRPr lang="de-D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29034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912178FB-F1CF-3F52-61EF-B8DB6F962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24593"/>
            <a:ext cx="11044068" cy="580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5737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6FD17606-6494-48C2-48CE-E0E43195D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52" y="30356"/>
            <a:ext cx="10421695" cy="679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6695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AB6EDA89-9AD0-D3BB-4578-636B934AD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1373"/>
            <a:ext cx="11056271" cy="667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5256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696E9C2-0115-D44D-7126-23D80DFB1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487983"/>
            <a:ext cx="11056271" cy="58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6804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C73C9B04-EC95-479F-F42E-186A5F615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96457"/>
            <a:ext cx="11056271" cy="606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8358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E809237C-BC40-BE6E-3C80-E1E69EAC5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34" y="1061542"/>
            <a:ext cx="10555932" cy="473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9140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C39A9BE3-1030-AF10-C408-83C1E4528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44" y="719847"/>
            <a:ext cx="10482712" cy="541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8206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F960CDB3-636E-51C0-684A-27C414F4B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11373"/>
            <a:ext cx="11056271" cy="523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5331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943F993-A6F6-F360-863B-41AB8D2AC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725949"/>
            <a:ext cx="11056271" cy="540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8585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2977EF7-88A0-8EE1-B1F6-D15BF488F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890695"/>
            <a:ext cx="11044068" cy="507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6547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049599B4-A96B-8052-B592-D23D3A0E3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482559"/>
            <a:ext cx="11056271" cy="389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2843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4AAF667-F930-B313-F61C-981206B1D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10" y="939508"/>
            <a:ext cx="9286780" cy="497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09789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49604F1F-0C3B-BBBC-C837-73CC21D71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92051"/>
            <a:ext cx="11056271" cy="467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0870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2EEF6D60-3B60-7ABE-508E-F5171C61D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17" y="484932"/>
            <a:ext cx="11037966" cy="588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36182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490FBF05-0B32-538F-7EBC-812E5BC69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96" y="1348322"/>
            <a:ext cx="10824407" cy="416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5702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C1010A1D-A40A-2EE7-0A42-90AF12488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90" y="1232390"/>
            <a:ext cx="10153220" cy="439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38287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198FF99-B374-7F2A-6E71-1CFDE58B7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32" y="1244593"/>
            <a:ext cx="10568136" cy="436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01969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AC427E9-9E45-6081-51B9-35A0F05C9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7474"/>
            <a:ext cx="11056271" cy="666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6316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1A0C2F9E-0E8C-56B5-1B93-856D39B2C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805271"/>
            <a:ext cx="11044068" cy="524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0382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45D8CA27-F372-FFA1-470C-879BF41F6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2" y="896796"/>
            <a:ext cx="10494915" cy="50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4903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81C8F0AC-54AA-CB74-626D-E7263112B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04254"/>
            <a:ext cx="11056271" cy="464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55729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09B03F2-55A4-F668-A5BD-E77E73CB3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91" y="1146966"/>
            <a:ext cx="10141017" cy="45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04298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E409ED35-BA39-9A12-5F42-364A93788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10" y="0"/>
            <a:ext cx="11055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93694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47E32C18-685D-D06C-C491-1C80605C4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41542"/>
            <a:ext cx="11056271" cy="61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29208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A1402C3A-4592-724F-5CDA-60927BD37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146966"/>
            <a:ext cx="11044068" cy="45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65072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74C1BAE2-73D3-7249-4626-AA79D54BF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31034"/>
            <a:ext cx="11056271" cy="479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60174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84FB9444-363E-D142-D4D5-96F303C85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183576"/>
            <a:ext cx="11044068" cy="449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01378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68B6DD64-66E8-DDF7-2DDD-D4A8922CC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34" y="1140864"/>
            <a:ext cx="10555932" cy="45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2162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E6F0CE15-6E5D-D4B0-5BEC-A6B30BA14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80525"/>
            <a:ext cx="11044068" cy="629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79382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C4F17594-43AD-FD38-D591-D13CF3322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305610"/>
            <a:ext cx="11056271" cy="424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574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5E3685D8-96C6-2462-B6C9-63FDB8CFC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76" y="0"/>
            <a:ext cx="9548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1641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5DF942A2-6C76-A645-7A79-3A14B39A9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01203"/>
            <a:ext cx="11044068" cy="645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7526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1269B0E8-FDDB-9662-E734-7CEDD4D4F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2559"/>
            <a:ext cx="11044068" cy="677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153784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A58861D2-6377-6846-AC86-B5DBDB466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67644"/>
            <a:ext cx="11056271" cy="472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86717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EC67AF3E-43B6-E8E9-CF82-A62ED34B0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87983"/>
            <a:ext cx="11044068" cy="58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68302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73ABDC06-25D6-0B2E-6389-A5862C216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336118"/>
            <a:ext cx="11056271" cy="41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76904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C691FF20-A1B4-4624-7D20-C5581A976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10017"/>
            <a:ext cx="11056271" cy="563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97714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331344E-5C19-21A5-A22D-121ABB8FD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366627"/>
            <a:ext cx="11044068" cy="412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57759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 enthält.&#10;&#10;Automatisch generierte Beschreibung">
            <a:extLst>
              <a:ext uri="{FF2B5EF4-FFF2-40B4-BE49-F238E27FC236}">
                <a16:creationId xmlns:a16="http://schemas.microsoft.com/office/drawing/2014/main" id="{6585CD23-432B-6FBD-5020-047C9097B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311712"/>
            <a:ext cx="11044068" cy="423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42755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646B80BD-D9EF-7C37-9C3E-52885BADD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397135"/>
            <a:ext cx="11044068" cy="406372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287D175-CA8E-249F-F0AB-8994187F7BBE}"/>
              </a:ext>
            </a:extLst>
          </p:cNvPr>
          <p:cNvSpPr txBox="1"/>
          <p:nvPr/>
        </p:nvSpPr>
        <p:spPr>
          <a:xfrm>
            <a:off x="6487641" y="2538967"/>
            <a:ext cx="43581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die Verabredung: </a:t>
            </a:r>
          </a:p>
          <a:p>
            <a:pPr algn="ctr"/>
            <a:r>
              <a:rPr lang="de-DE" dirty="0" err="1">
                <a:solidFill>
                  <a:srgbClr val="FF0000"/>
                </a:solidFill>
              </a:rPr>
              <a:t>anlaşma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buluşma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kararlaştırma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randevu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38880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5911EB12-4836-0DF0-5812-7A870FFEA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19508"/>
            <a:ext cx="11044068" cy="641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38894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8263A8F1-8ED2-3B81-9A41-2C4A6B04F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67305"/>
            <a:ext cx="11056271" cy="572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23315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A0B203C4-B666-93BD-D29A-F92BE2F5B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00525"/>
            <a:ext cx="11056271" cy="4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96331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AD99F2D-1CB6-B20D-D542-3B45EAD2E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427644"/>
            <a:ext cx="11044068" cy="40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44854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Logo enthält.&#10;&#10;Automatisch generierte Beschreibung">
            <a:extLst>
              <a:ext uri="{FF2B5EF4-FFF2-40B4-BE49-F238E27FC236}">
                <a16:creationId xmlns:a16="http://schemas.microsoft.com/office/drawing/2014/main" id="{9E36254F-BB74-3952-E6E5-E24F7FAAE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44" y="1500864"/>
            <a:ext cx="10482712" cy="385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58242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15E020EB-4D10-90A7-1C57-964E3A5D8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713746"/>
            <a:ext cx="11056271" cy="543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62474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26257BB5-26A5-ABBB-E124-909AD3138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207983"/>
            <a:ext cx="11056271" cy="444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17493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B7D91AAF-1FA9-B4B8-D46A-2A8A2F61C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226288"/>
            <a:ext cx="11044068" cy="440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38049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7BDC1D92-F132-6DED-309B-52DA8A618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805271"/>
            <a:ext cx="11044068" cy="524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01874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7671894C-C26D-A50E-E2AE-079126972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659508"/>
            <a:ext cx="11044068" cy="353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31657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C8784AA4-F706-B39E-1CA3-4328D4FCA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57813"/>
            <a:ext cx="11056271" cy="494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13848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8BF1107-4216-FCEE-74CD-F32151546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44254"/>
            <a:ext cx="11044068" cy="536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89671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3CF99FF9-E9D7-4C0F-65D7-947E10765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34762"/>
            <a:ext cx="11056271" cy="458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41848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1CC6469F-8A5A-3019-90AF-30F2988BE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6" y="0"/>
            <a:ext cx="9994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26986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76A09C8F-F563-DBE2-27E8-738B23BB3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330017"/>
            <a:ext cx="11044068" cy="419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32963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58D84C6-31E1-3F2C-8E7F-1AE6FECD1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104254"/>
            <a:ext cx="11044068" cy="464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14896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29EB9BDF-08E0-22E1-F53A-B17E60A04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16118"/>
            <a:ext cx="11044068" cy="562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15097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C747D59-C70C-9789-7025-36F33341A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59847"/>
            <a:ext cx="11056271" cy="613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9329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DB875DC-796F-97A6-0768-A1DF3DEDA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66" y="963915"/>
            <a:ext cx="10324068" cy="493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60580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4C1F40F6-F2F2-A22B-D0FA-87D67117C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8" y="1031034"/>
            <a:ext cx="10738983" cy="479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12512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2E0D61DB-2143-B617-F892-53E043488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42898"/>
            <a:ext cx="11056271" cy="577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33664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9B3A73D6-C722-009B-8F67-D2DDED897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83237"/>
            <a:ext cx="11056271" cy="54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77913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24136611-06AC-858B-28AF-A1B5C37CF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73" y="997474"/>
            <a:ext cx="10635254" cy="486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73255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80F5ED70-8266-4FD0-BF1D-5ABDC4115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03915"/>
            <a:ext cx="11044068" cy="565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10374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5628CC1-C5BC-1FC9-4766-ECB9D04E0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50017"/>
            <a:ext cx="11044068" cy="635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16268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E779BD9-4DA9-5204-47AE-CD40D5767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11373"/>
            <a:ext cx="11056271" cy="523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48087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2C701D72-B11A-C3E6-1B1E-6C41F8FF2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592390"/>
            <a:ext cx="11056271" cy="36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53681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CA515554-A9A5-3C47-F2BF-067050C65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567983"/>
            <a:ext cx="11044068" cy="372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54548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664E28F0-20CE-6648-C747-29725BB7B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641203"/>
            <a:ext cx="11056271" cy="357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87547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C5AA493-A418-6BEA-4014-4EC28D6C7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049339"/>
            <a:ext cx="11044068" cy="475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15888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B1267332-5CB8-2839-C264-998D7531F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85610"/>
            <a:ext cx="11044068" cy="568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35207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520FB19C-4CDD-3974-CABB-9E8FDA4C9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63915"/>
            <a:ext cx="11056271" cy="493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49992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F7280762-8BDF-D1CF-4636-2923D656D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500864"/>
            <a:ext cx="11056271" cy="385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76649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95B3DEA-7789-055F-54D5-4ED3041E6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409339"/>
            <a:ext cx="11056271" cy="403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33981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4DF4ADD-4159-D83B-5FEA-B36C4956B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94423"/>
            <a:ext cx="11044068" cy="486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48115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CC173FF1-06C6-3D64-C8C2-D29B48654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3" y="0"/>
            <a:ext cx="10938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95750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DBB18A6A-994F-C394-01BE-975B0AACE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55440"/>
            <a:ext cx="11056271" cy="474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338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914A325-65A9-B516-A451-70A9B29F0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360525"/>
            <a:ext cx="11044068" cy="413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98134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4BE52418-6BD3-6BC6-6787-DC8EFE8A9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89339"/>
            <a:ext cx="11044068" cy="547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73655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29D84A0-AE87-51CC-30BD-77B334281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46966"/>
            <a:ext cx="11056271" cy="45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88484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7C0DA3CF-2C8F-CE7B-4D78-2E5952BEA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30695"/>
            <a:ext cx="11056271" cy="579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47614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73526720-0AFC-1073-B520-BE41A487E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406288"/>
            <a:ext cx="11056271" cy="40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62541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08A86D81-E4A4-2D72-C818-2B23C8E1C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311034"/>
            <a:ext cx="11044068" cy="623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56907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5A9566C2-BF21-6316-AD9B-E07730EF5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55101"/>
            <a:ext cx="11044068" cy="574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49625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EC951059-99A6-F504-5A5D-01A917B30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744254"/>
            <a:ext cx="11056271" cy="536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58323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A8A8EE89-E308-05E3-0260-CB114E83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" y="365949"/>
            <a:ext cx="10702373" cy="612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31532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584657F3-483E-28FF-1834-A0ED8C4E8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34423"/>
            <a:ext cx="11056271" cy="558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04438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41D12EF9-0326-13FE-B719-02802C0F8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073746"/>
            <a:ext cx="11044068" cy="471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02216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9412906-E412-566D-05C6-1CFDA1893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73746"/>
            <a:ext cx="11056271" cy="471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83159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Logo enthält.&#10;&#10;Automatisch generierte Beschreibung">
            <a:extLst>
              <a:ext uri="{FF2B5EF4-FFF2-40B4-BE49-F238E27FC236}">
                <a16:creationId xmlns:a16="http://schemas.microsoft.com/office/drawing/2014/main" id="{AAB5935D-F11F-2CE4-A753-623C1903E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86966"/>
            <a:ext cx="11044068" cy="528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19992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2B115832-E075-01AF-84D1-C3E662355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10356"/>
            <a:ext cx="11056271" cy="463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66586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91A0FCE-2098-74E2-E5AD-5AB676257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7474"/>
            <a:ext cx="11056271" cy="666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80996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6A2B0CA2-3B0F-017D-DC94-C5FC0DFDC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006627"/>
            <a:ext cx="11044068" cy="48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3206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2582A903-92CD-1E38-137F-AE82A9B56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427644"/>
            <a:ext cx="11044068" cy="40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77008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E3F86B5-FF49-4067-88F0-396910D3B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33407"/>
            <a:ext cx="11044068" cy="499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56541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659458E-ACC9-3C2A-3B08-5DBF7816B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341542"/>
            <a:ext cx="11044068" cy="61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79874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58CFEFF-B299-71B4-D0A2-BB2082581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80864"/>
            <a:ext cx="11044068" cy="529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79797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6A1C3B94-A15D-3538-3737-976238D95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225610"/>
            <a:ext cx="11056271" cy="640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38139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976A3895-1028-6A0C-79AF-021F887C8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0" y="1073746"/>
            <a:ext cx="10507119" cy="471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38485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213F4D7C-E7CB-8937-D68C-02A1BCF02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42898"/>
            <a:ext cx="11056271" cy="577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30776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2E884AA3-5BC0-51B2-1E8D-4EFC48685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39" y="988322"/>
            <a:ext cx="10519322" cy="488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81025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0A5AF004-726F-7C93-9AE2-FD62264A2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86627"/>
            <a:ext cx="11044068" cy="628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03044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9A41CAC-B4C2-5396-DCBF-936B31844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45610"/>
            <a:ext cx="11056271" cy="496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91672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8DD0A29-D875-FF44-2FFE-68145F22F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281203"/>
            <a:ext cx="11056271" cy="429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0595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659833CB-1CA2-D091-E588-2D746570D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311034"/>
            <a:ext cx="11044068" cy="623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44583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2B17382-02D6-CE0C-19AB-7CF47C564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41881"/>
            <a:ext cx="11056271" cy="517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95520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B84743E-BA5A-4FED-3163-4CB667BFB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336118"/>
            <a:ext cx="11044068" cy="41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00604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B4A3699C-9191-7781-F67B-ACD79639C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51712"/>
            <a:ext cx="11056271" cy="495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26724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B46A810-2065-8D69-ACE1-3FA531270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835779"/>
            <a:ext cx="11044068" cy="518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60363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B18F94B-A5FF-3086-4EA8-D5285ECFC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82220"/>
            <a:ext cx="11056271" cy="489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26661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92E17E6D-0FAD-30D7-9893-6865A0F91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33407"/>
            <a:ext cx="11044068" cy="499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05136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28427616-5110-DA79-4D4D-D2502EA07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317135"/>
            <a:ext cx="11056271" cy="622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60971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EDAC6F2B-55ED-1C3B-35A9-A0FAFE4AF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1122559"/>
            <a:ext cx="11044068" cy="461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5053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A238C246-F878-504B-7323-62D363970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90695"/>
            <a:ext cx="11056271" cy="507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44324"/>
      </p:ext>
    </p:extLst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CE29BAD3-A8B1-8305-BC89-AE5245875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22559"/>
            <a:ext cx="11056271" cy="461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47561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2DBEBA0C-EBE8-A589-BA17-42263530D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71373"/>
            <a:ext cx="11056271" cy="451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30764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9E35C4B-5195-824D-7E43-0DEA01BD5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921203"/>
            <a:ext cx="11044068" cy="501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2922"/>
      </p:ext>
    </p:extLst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94D9438-1132-F1F8-9D67-C3BE02AF4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89339"/>
            <a:ext cx="11044068" cy="547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35623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F47C0FF-42CE-A2FA-D4D1-6DB2B498E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756457"/>
            <a:ext cx="11056271" cy="534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34917"/>
      </p:ext>
    </p:extLst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D0EFA85E-0825-4A82-E418-B6F74A632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02898"/>
            <a:ext cx="11056271" cy="505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18160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D0507A7B-4E1C-2295-D36B-66D0D732F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195779"/>
            <a:ext cx="11056271" cy="44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85190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E08B-D965-4C17-A186-A5D4CA84C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1" b="11880"/>
          <a:stretch/>
        </p:blipFill>
        <p:spPr>
          <a:xfrm>
            <a:off x="0" y="0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191979" cy="6858000"/>
          </a:xfrm>
        </p:spPr>
        <p:txBody>
          <a:bodyPr anchor="b">
            <a:noAutofit/>
          </a:bodyPr>
          <a:lstStyle/>
          <a:p>
            <a:pPr algn="ctr"/>
            <a:r>
              <a:rPr lang="de-DE" sz="11500" b="1" dirty="0" err="1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yardımcı</a:t>
            </a:r>
            <a: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 </a:t>
            </a:r>
            <a:r>
              <a:rPr lang="de-DE" sz="11500" b="1" dirty="0" err="1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fiil</a:t>
            </a:r>
            <a: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 </a:t>
            </a:r>
            <a:b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</a:br>
            <a:r>
              <a:rPr lang="de-DE" sz="11500" b="1" dirty="0" err="1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olarak</a:t>
            </a:r>
            <a:b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</a:br>
            <a: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HABEN</a:t>
            </a:r>
            <a:br>
              <a:rPr lang="de-DE" sz="11500" b="1" dirty="0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</a:br>
            <a:r>
              <a:rPr lang="de-DE" sz="11500" b="1" dirty="0" err="1">
                <a:solidFill>
                  <a:srgbClr val="FF000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Aharoni" panose="02010803020104030203" pitchFamily="2" charset="-79"/>
              </a:rPr>
              <a:t>Örnekleri</a:t>
            </a:r>
            <a:endParaRPr lang="de-DE" sz="11500" b="1" dirty="0">
              <a:solidFill>
                <a:srgbClr val="FF0000"/>
              </a:solidFill>
              <a:highlight>
                <a:srgbClr val="FFFF00"/>
              </a:highlight>
              <a:latin typeface="Berlin Sans FB Demi" panose="020E0802020502020306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3996337"/>
      </p:ext>
    </p:extLst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FAEE087D-218F-B5F2-4EDE-F1BBF8719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59092"/>
      </p:ext>
    </p:extLst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9F68F371-78D0-AFAE-74EA-218A66D23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292729"/>
            <a:ext cx="11044068" cy="627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37060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9E83A669-D16E-762D-A5CB-9EC0EAA57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68661"/>
            <a:ext cx="11044068" cy="532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90410"/>
      </p:ext>
    </p:extLst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770269B-BD46-983D-9421-504996FF4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55101"/>
            <a:ext cx="11056271" cy="574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25223"/>
      </p:ext>
    </p:extLst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4524924-6C3C-F95E-24DB-59FA97C36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16" y="0"/>
            <a:ext cx="10919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52814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BAB5D5EE-9241-33F0-0DDC-53471BC2B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12390"/>
            <a:ext cx="11056271" cy="583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0015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7387160-4049-3CD6-F11E-21A306EA6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32051"/>
            <a:ext cx="11044068" cy="539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49365"/>
      </p:ext>
    </p:extLst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BD42AEC-AB72-2B9B-B28D-2B3460DB9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9678"/>
            <a:ext cx="11056271" cy="663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61487"/>
      </p:ext>
    </p:extLst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B5BDEFB-D843-8F27-39FB-8A5EFC61B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03915"/>
            <a:ext cx="11056271" cy="565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66134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6E4658A-16E7-0CF2-77C2-B911D657A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451373"/>
            <a:ext cx="11056271" cy="595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29153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3B4ADD3E-456D-5AD8-1C6F-A9AC832FB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66" y="0"/>
            <a:ext cx="10010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74241"/>
      </p:ext>
    </p:extLst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6E224D7F-5F97-F738-303C-588FC2895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658830"/>
            <a:ext cx="11044068" cy="554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48953"/>
      </p:ext>
    </p:extLst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14F5C980-66FD-D6C5-E6A0-876BBDA15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530695"/>
            <a:ext cx="11056271" cy="579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2448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E6831AF-0B92-6F8B-77B2-77571A224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750356"/>
            <a:ext cx="11044068" cy="53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215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00859688-4E50-9B7D-1418-78BB84065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829678"/>
            <a:ext cx="11044068" cy="519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52346"/>
      </p:ext>
    </p:extLst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4E8D0E4D-50D2-4499-030E-1C381C3A7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52729"/>
            <a:ext cx="11056271" cy="555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33737"/>
      </p:ext>
    </p:extLst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8BC0031D-9897-C196-F912-34EE9B95A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67305"/>
            <a:ext cx="11044068" cy="572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44325"/>
      </p:ext>
    </p:extLst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9C90BCBD-F163-B1B4-CA9E-3179C021F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91" y="0"/>
            <a:ext cx="9789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29861"/>
      </p:ext>
    </p:extLst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6BB9318C-3A95-0B6A-3BBB-529980CC5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567305"/>
            <a:ext cx="11044068" cy="572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17745"/>
      </p:ext>
    </p:extLst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5201A17B-57AD-5B2F-3E9C-9C2C45EF0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872390"/>
            <a:ext cx="11056271" cy="511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56019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6CA06315-95EF-1C36-91B9-7ACA7E8DE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292729"/>
            <a:ext cx="11056271" cy="627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37404"/>
      </p:ext>
    </p:extLst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B33303E6-8623-9F2B-0BEC-FF941358A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640525"/>
            <a:ext cx="11056271" cy="557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67010"/>
      </p:ext>
    </p:extLst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E00654E-8633-F761-F8A6-AD849FFB8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72" y="0"/>
            <a:ext cx="10675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65321"/>
      </p:ext>
    </p:extLst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62AC0E1D-97C1-A3A0-0093-1305A7D35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51" y="0"/>
            <a:ext cx="10531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15132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CBB3818-9943-5D61-AACC-BD9CB12FD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" y="497135"/>
            <a:ext cx="11044068" cy="586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39320"/>
      </p:ext>
    </p:extLst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629D1819-E8D6-A057-C567-AC969900A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103576"/>
            <a:ext cx="11056271" cy="665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40886"/>
      </p:ext>
    </p:extLst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E08B-D965-4C17-A186-A5D4CA84C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1" b="11880"/>
          <a:stretch/>
        </p:blipFill>
        <p:spPr>
          <a:xfrm>
            <a:off x="20" y="1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713" y="274638"/>
            <a:ext cx="11343426" cy="3168286"/>
          </a:xfrm>
        </p:spPr>
        <p:txBody>
          <a:bodyPr anchor="b">
            <a:noAutofit/>
          </a:bodyPr>
          <a:lstStyle/>
          <a:p>
            <a:pPr algn="ctr"/>
            <a:r>
              <a:rPr lang="de-DE" sz="7200" b="1" dirty="0">
                <a:solidFill>
                  <a:srgbClr val="FF0000"/>
                </a:solidFill>
                <a:latin typeface="Bauhaus 93" panose="04030905020B02020C02" pitchFamily="82" charset="0"/>
              </a:rPr>
              <a:t>Vielen Dank für </a:t>
            </a:r>
            <a:br>
              <a:rPr lang="de-DE" sz="7200" b="1" dirty="0">
                <a:solidFill>
                  <a:srgbClr val="FF0000"/>
                </a:solidFill>
                <a:latin typeface="Bauhaus 93" panose="04030905020B02020C02" pitchFamily="82" charset="0"/>
              </a:rPr>
            </a:br>
            <a:r>
              <a:rPr lang="de-DE" sz="7200" b="1" dirty="0">
                <a:solidFill>
                  <a:srgbClr val="FF0000"/>
                </a:solidFill>
                <a:latin typeface="Bauhaus 93" panose="04030905020B02020C02" pitchFamily="82" charset="0"/>
              </a:rPr>
              <a:t>Ihr Interesse </a:t>
            </a:r>
            <a:br>
              <a:rPr lang="de-DE" sz="7200" b="1" dirty="0">
                <a:solidFill>
                  <a:srgbClr val="FF0000"/>
                </a:solidFill>
                <a:latin typeface="Bauhaus 93" panose="04030905020B02020C02" pitchFamily="82" charset="0"/>
              </a:rPr>
            </a:br>
            <a:r>
              <a:rPr lang="de-DE" sz="7200" b="1" dirty="0">
                <a:solidFill>
                  <a:srgbClr val="FF0000"/>
                </a:solidFill>
                <a:latin typeface="Bauhaus 93" panose="04030905020B02020C02" pitchFamily="82" charset="0"/>
              </a:rPr>
              <a:t>und Ihre Aufmerksamkeit. </a:t>
            </a:r>
            <a:endParaRPr lang="de-DE" sz="7200" dirty="0">
              <a:solidFill>
                <a:srgbClr val="FF0000"/>
              </a:solidFill>
              <a:latin typeface="Bauhaus 93" panose="04030905020B02020C02" pitchFamily="82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58C8C7-A401-4EB0-B93F-BFEB96D0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" y="3827610"/>
            <a:ext cx="10906620" cy="226521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8" name="Resim 7" descr="adam, işaret, tutma, gömlek içeren bir resim&#10;&#10;Açıklama otomatik olarak oluşturuldu">
            <a:extLst>
              <a:ext uri="{FF2B5EF4-FFF2-40B4-BE49-F238E27FC236}">
                <a16:creationId xmlns:a16="http://schemas.microsoft.com/office/drawing/2014/main" id="{4E89514C-2ACF-4F6C-9514-8A77537C2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9" y="3760068"/>
            <a:ext cx="4876800" cy="2400300"/>
          </a:xfrm>
          <a:prstGeom prst="rect">
            <a:avLst/>
          </a:prstGeom>
        </p:spPr>
      </p:pic>
      <p:pic>
        <p:nvPicPr>
          <p:cNvPr id="12" name="Resim 11" descr="metin, işaret içeren bir resim&#10;&#10;Açıklama otomatik olarak oluşturuldu">
            <a:extLst>
              <a:ext uri="{FF2B5EF4-FFF2-40B4-BE49-F238E27FC236}">
                <a16:creationId xmlns:a16="http://schemas.microsoft.com/office/drawing/2014/main" id="{2904D580-9A93-40E9-A1CA-20C70D5B0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19" y="3717561"/>
            <a:ext cx="6029821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05697"/>
      </p:ext>
    </p:extLst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E08B-D965-4C17-A186-A5D4CA84C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1" b="11880"/>
          <a:stretch/>
        </p:blipFill>
        <p:spPr>
          <a:xfrm>
            <a:off x="0" y="0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116" y="253384"/>
            <a:ext cx="11343426" cy="3506684"/>
          </a:xfrm>
        </p:spPr>
        <p:txBody>
          <a:bodyPr anchor="b">
            <a:noAutofit/>
          </a:bodyPr>
          <a:lstStyle/>
          <a:p>
            <a:pPr algn="ctr"/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Anafiil ve </a:t>
            </a:r>
            <a:b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</a:b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yard</a:t>
            </a:r>
            <a:r>
              <a:rPr lang="tr-TR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ı</a:t>
            </a: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mc</a:t>
            </a:r>
            <a:r>
              <a:rPr lang="tr-TR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ı</a:t>
            </a: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 </a:t>
            </a: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fiil</a:t>
            </a: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 </a:t>
            </a: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olarak</a:t>
            </a:r>
            <a:b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</a:b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SEIN </a:t>
            </a: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dersi</a:t>
            </a:r>
            <a:r>
              <a:rPr lang="de-DE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 </a:t>
            </a: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yak</a:t>
            </a:r>
            <a:r>
              <a:rPr lang="tr-TR" sz="8800" b="1" dirty="0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ı</a:t>
            </a:r>
            <a:r>
              <a:rPr lang="de-DE" sz="8800" b="1" dirty="0" err="1">
                <a:solidFill>
                  <a:srgbClr val="FF0000"/>
                </a:solidFill>
                <a:highlight>
                  <a:srgbClr val="FFFF00"/>
                </a:highlight>
                <a:latin typeface="Bauhaus 93" panose="04030905020B02020C02" pitchFamily="82" charset="0"/>
                <a:cs typeface="Aharoni" panose="02010803020104030203" pitchFamily="2" charset="-79"/>
              </a:rPr>
              <a:t>nda</a:t>
            </a:r>
            <a:endParaRPr lang="de-DE" sz="8800" b="1" dirty="0">
              <a:solidFill>
                <a:srgbClr val="FF0000"/>
              </a:solidFill>
              <a:highlight>
                <a:srgbClr val="FFFF00"/>
              </a:highlight>
              <a:latin typeface="Bauhaus 93" panose="04030905020B02020C02" pitchFamily="82" charset="0"/>
              <a:cs typeface="Aharoni" panose="02010803020104030203" pitchFamily="2" charset="-79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58C8C7-A401-4EB0-B93F-BFEB96D0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" y="3827610"/>
            <a:ext cx="10906620" cy="226521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8" name="Resim 7" descr="adam, işaret, tutma, gömlek içeren bir resim&#10;&#10;Açıklama otomatik olarak oluşturuldu">
            <a:extLst>
              <a:ext uri="{FF2B5EF4-FFF2-40B4-BE49-F238E27FC236}">
                <a16:creationId xmlns:a16="http://schemas.microsoft.com/office/drawing/2014/main" id="{4E89514C-2ACF-4F6C-9514-8A77537C2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9" y="3760068"/>
            <a:ext cx="4876800" cy="2400300"/>
          </a:xfrm>
          <a:prstGeom prst="rect">
            <a:avLst/>
          </a:prstGeom>
        </p:spPr>
      </p:pic>
      <p:pic>
        <p:nvPicPr>
          <p:cNvPr id="12" name="Resim 11" descr="metin, işaret içeren bir resim&#10;&#10;Açıklama otomatik olarak oluşturuldu">
            <a:extLst>
              <a:ext uri="{FF2B5EF4-FFF2-40B4-BE49-F238E27FC236}">
                <a16:creationId xmlns:a16="http://schemas.microsoft.com/office/drawing/2014/main" id="{2904D580-9A93-40E9-A1CA-20C70D5B0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19" y="3717561"/>
            <a:ext cx="6029821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65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1590</Words>
  <Application>Microsoft Office PowerPoint</Application>
  <PresentationFormat>Breitbild</PresentationFormat>
  <Paragraphs>188</Paragraphs>
  <Slides>322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322</vt:i4>
      </vt:variant>
    </vt:vector>
  </HeadingPairs>
  <TitlesOfParts>
    <vt:vector size="330" baseType="lpstr">
      <vt:lpstr>Aptos</vt:lpstr>
      <vt:lpstr>Aptos Display</vt:lpstr>
      <vt:lpstr>Arial</vt:lpstr>
      <vt:lpstr>Bauhaus 93</vt:lpstr>
      <vt:lpstr>Berlin Sans FB Demi</vt:lpstr>
      <vt:lpstr>Roboto</vt:lpstr>
      <vt:lpstr>Times New Roman</vt:lpstr>
      <vt:lpstr>Office</vt:lpstr>
      <vt:lpstr>PowerPoint-Präsentation</vt:lpstr>
      <vt:lpstr>Anafiil ve  yardımcı fiil olarak HABEN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Vollverben &amp; Hilfsverben</vt:lpstr>
      <vt:lpstr>Vollverben</vt:lpstr>
      <vt:lpstr>Vollverben</vt:lpstr>
      <vt:lpstr>Hilfsverben</vt:lpstr>
      <vt:lpstr>Vollverben</vt:lpstr>
      <vt:lpstr>PowerPoint-Präsentation</vt:lpstr>
      <vt:lpstr>PowerPoint-Präsentation</vt:lpstr>
      <vt:lpstr>Anafiil olarak HABEN Örnekleri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Ich habe …weh.</vt:lpstr>
      <vt:lpstr>Ich habe …weh.</vt:lpstr>
      <vt:lpstr>Ich habe …weh.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Ich habe …probleme.</vt:lpstr>
      <vt:lpstr>Ich habe …probleme.</vt:lpstr>
      <vt:lpstr>Ich habe …probleme.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Ich habe …allergie.</vt:lpstr>
      <vt:lpstr>Ich habe …allergie.</vt:lpstr>
      <vt:lpstr>Ich habe Allergie gegen ...</vt:lpstr>
      <vt:lpstr>PowerPoint-Präsentation</vt:lpstr>
      <vt:lpstr>PowerPoint-Präsentation</vt:lpstr>
      <vt:lpstr>PowerPoint-Präsentation</vt:lpstr>
      <vt:lpstr>PowerPoint-Präsentation</vt:lpstr>
      <vt:lpstr>Ich habe …angst.</vt:lpstr>
      <vt:lpstr>Ich habe …angst.</vt:lpstr>
      <vt:lpstr>Ich habe Angst vor ...</vt:lpstr>
      <vt:lpstr>Ich habe Angst vor ...</vt:lpstr>
      <vt:lpstr>Ich habe Angst vor ...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Ich habe …störungen.</vt:lpstr>
      <vt:lpstr>PowerPoint-Präsentation</vt:lpstr>
      <vt:lpstr>PowerPoint-Präsentation</vt:lpstr>
      <vt:lpstr>Ich habe …entzündung.</vt:lpstr>
      <vt:lpstr>PowerPoint-Präsentation</vt:lpstr>
      <vt:lpstr>Ich habe …intoleranz.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yardımcı fiil  olarak HABEN Örnekleri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 Ihr Interesse  und Ihre Aufmerksamkeit. </vt:lpstr>
      <vt:lpstr>Anafiil ve  yardımcı fiil olarak SEIN dersi yakında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Cemre Altiner</dc:creator>
  <cp:lastModifiedBy>Cemre Altiner</cp:lastModifiedBy>
  <cp:revision>63</cp:revision>
  <dcterms:created xsi:type="dcterms:W3CDTF">2024-09-17T11:51:30Z</dcterms:created>
  <dcterms:modified xsi:type="dcterms:W3CDTF">2024-09-18T14:30:07Z</dcterms:modified>
</cp:coreProperties>
</file>